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3"/>
  </p:notesMasterIdLst>
  <p:sldIdLst>
    <p:sldId id="258" r:id="rId2"/>
    <p:sldId id="259" r:id="rId3"/>
    <p:sldId id="260" r:id="rId4"/>
    <p:sldId id="261" r:id="rId5"/>
    <p:sldId id="272" r:id="rId6"/>
    <p:sldId id="262" r:id="rId7"/>
    <p:sldId id="273" r:id="rId8"/>
    <p:sldId id="263" r:id="rId9"/>
    <p:sldId id="274" r:id="rId10"/>
    <p:sldId id="264" r:id="rId11"/>
    <p:sldId id="271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1" d="100"/>
          <a:sy n="71" d="100"/>
        </p:scale>
        <p:origin x="1272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F45DAC2-4FD7-4144-930F-BBC587FDD562}" type="datetimeFigureOut">
              <a:rPr lang="en-US" smtClean="0"/>
              <a:pPr/>
              <a:t>11/26/2019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144D7D2-0D40-4C01-ACA6-BB8913F31B7D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1491022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44D7D2-0D40-4C01-ACA6-BB8913F31B7D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44D7D2-0D40-4C01-ACA6-BB8913F31B7D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44D7D2-0D40-4C01-ACA6-BB8913F31B7D}" type="slidenum">
              <a:rPr lang="en-ZA" smtClean="0"/>
              <a:pPr/>
              <a:t>3</a:t>
            </a:fld>
            <a:endParaRPr lang="en-ZA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44D7D2-0D40-4C01-ACA6-BB8913F31B7D}" type="slidenum">
              <a:rPr lang="en-ZA" smtClean="0"/>
              <a:pPr/>
              <a:t>4</a:t>
            </a:fld>
            <a:endParaRPr lang="en-ZA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44D7D2-0D40-4C01-ACA6-BB8913F31B7D}" type="slidenum">
              <a:rPr lang="en-ZA" smtClean="0"/>
              <a:pPr/>
              <a:t>5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0527059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44D7D2-0D40-4C01-ACA6-BB8913F31B7D}" type="slidenum">
              <a:rPr lang="en-ZA" smtClean="0"/>
              <a:pPr/>
              <a:t>6</a:t>
            </a:fld>
            <a:endParaRPr lang="en-ZA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44D7D2-0D40-4C01-ACA6-BB8913F31B7D}" type="slidenum">
              <a:rPr lang="en-ZA" smtClean="0"/>
              <a:pPr/>
              <a:t>7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58762879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44D7D2-0D40-4C01-ACA6-BB8913F31B7D}" type="slidenum">
              <a:rPr lang="en-ZA" smtClean="0"/>
              <a:pPr/>
              <a:t>8</a:t>
            </a:fld>
            <a:endParaRPr lang="en-ZA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44D7D2-0D40-4C01-ACA6-BB8913F31B7D}" type="slidenum">
              <a:rPr lang="en-ZA" smtClean="0"/>
              <a:pPr/>
              <a:t>9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29814431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44D7D2-0D40-4C01-ACA6-BB8913F31B7D}" type="slidenum">
              <a:rPr lang="en-ZA" smtClean="0"/>
              <a:pPr/>
              <a:t>10</a:t>
            </a:fld>
            <a:endParaRPr lang="en-ZA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44D7D2-0D40-4C01-ACA6-BB8913F31B7D}" type="slidenum">
              <a:rPr lang="en-ZA" smtClean="0"/>
              <a:pPr/>
              <a:t>11</a:t>
            </a:fld>
            <a:endParaRPr lang="en-Z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 Diagonal Corner Rectangle 6"/>
          <p:cNvSpPr/>
          <p:nvPr/>
        </p:nvSpPr>
        <p:spPr>
          <a:xfrm>
            <a:off x="164592" y="146304"/>
            <a:ext cx="8814816" cy="2505456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64234" y="381001"/>
            <a:ext cx="8229600" cy="2209800"/>
          </a:xfrm>
        </p:spPr>
        <p:txBody>
          <a:bodyPr lIns="45720" rIns="228600" anchor="b">
            <a:normAutofit/>
          </a:bodyPr>
          <a:lstStyle>
            <a:lvl1pPr marL="0" algn="r">
              <a:defRPr sz="480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133600" y="2819400"/>
            <a:ext cx="6560234" cy="1752600"/>
          </a:xfrm>
        </p:spPr>
        <p:txBody>
          <a:bodyPr lIns="45720" rIns="246888"/>
          <a:lstStyle>
            <a:lvl1pPr marL="0" indent="0" algn="r">
              <a:spcBef>
                <a:spcPts val="0"/>
              </a:spcBef>
              <a:buNone/>
              <a:defRPr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/>
          <a:p>
            <a:fld id="{1D8BD707-D9CF-40AE-B4C6-C98DA3205C09}" type="datetimeFigureOut">
              <a:rPr lang="en-US" smtClean="0"/>
              <a:pPr/>
              <a:t>11/26/2019</a:t>
            </a:fld>
            <a:endParaRPr 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/>
          <a:p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000128" y="3267456"/>
            <a:ext cx="74066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498230"/>
            <a:ext cx="77724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287713"/>
            <a:ext cx="7772400" cy="1509712"/>
          </a:xfrm>
        </p:spPr>
        <p:txBody>
          <a:bodyPr rIns="128016" anchor="t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/>
          <a:p>
            <a:fld id="{1D8BD707-D9CF-40AE-B4C6-C98DA3205C09}" type="datetimeFigureOut">
              <a:rPr lang="en-US" smtClean="0"/>
              <a:pPr/>
              <a:t>11/26/2019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/>
          <a:p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11/26/2019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616744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4800600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51948"/>
            <a:ext cx="8229600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941763"/>
          </a:xfrm>
        </p:spPr>
        <p:txBody>
          <a:bodyPr lIns="9144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11/26/2019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11/26/2019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11/26/2019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5057552" y="105765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63136" y="304800"/>
            <a:ext cx="3931920" cy="762000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963136" y="1107560"/>
            <a:ext cx="393192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228600" y="2209800"/>
            <a:ext cx="8666456" cy="3977640"/>
          </a:xfrm>
        </p:spPr>
        <p:txBody>
          <a:bodyPr/>
          <a:lstStyle>
            <a:lvl1pPr marL="292608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872"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/>
          <a:p>
            <a:fld id="{1D8BD707-D9CF-40AE-B4C6-C98DA3205C09}" type="datetimeFigureOut">
              <a:rPr lang="en-US" smtClean="0"/>
              <a:pPr/>
              <a:t>11/26/2019</a:t>
            </a:fld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/>
          <a:p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0443" y="4724400"/>
            <a:ext cx="5486400" cy="664536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0443" y="5388936"/>
            <a:ext cx="54864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3" name="Picture Placeholder 12"/>
          <p:cNvSpPr>
            <a:spLocks noGrp="1"/>
          </p:cNvSpPr>
          <p:nvPr>
            <p:ph type="pic" idx="1"/>
          </p:nvPr>
        </p:nvSpPr>
        <p:spPr>
          <a:xfrm>
            <a:off x="304800" y="249864"/>
            <a:ext cx="85344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  <a:extLst/>
          </a:lstStyle>
          <a:p>
            <a:pPr marL="0" algn="l" rtl="0" eaLnBrk="1" latinLnBrk="0" hangingPunct="1"/>
            <a:r>
              <a:rPr kumimoji="0" lang="en-US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/>
          <a:p>
            <a:fld id="{1D8BD707-D9CF-40AE-B4C6-C98DA3205C09}" type="datetimeFigureOut">
              <a:rPr lang="en-US" smtClean="0"/>
              <a:pPr/>
              <a:t>11/26/2019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/>
          <a:p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 Diagonal Corner Rectangle 6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1295400" y="6400800"/>
            <a:ext cx="4212264" cy="274320"/>
          </a:xfrm>
          <a:prstGeom prst="rect">
            <a:avLst/>
          </a:prstGeom>
        </p:spPr>
        <p:txBody>
          <a:bodyPr/>
          <a:lstStyle>
            <a:lvl1pPr algn="r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5562600" y="6400800"/>
            <a:ext cx="3002280" cy="274320"/>
          </a:xfrm>
          <a:prstGeom prst="rect">
            <a:avLst/>
          </a:prstGeom>
        </p:spPr>
        <p:txBody>
          <a:bodyPr/>
          <a:lstStyle>
            <a:lvl1pPr algn="l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11/26/2019</a:t>
            </a:fld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638952" y="6514568"/>
            <a:ext cx="464288" cy="274320"/>
          </a:xfrm>
          <a:prstGeom prst="rect">
            <a:avLst/>
          </a:prstGeom>
        </p:spPr>
        <p:txBody>
          <a:bodyPr anchor="ctr"/>
          <a:lstStyle>
            <a:lvl1pPr algn="r" eaLnBrk="1" latinLnBrk="0" hangingPunct="1">
              <a:defRPr kumimoji="0" sz="1600">
                <a:solidFill>
                  <a:schemeClr val="tx2">
                    <a:shade val="90000"/>
                  </a:schemeClr>
                </a:solidFill>
                <a:effectLst/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46237"/>
            <a:ext cx="8229600" cy="452628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marL="54864" algn="r" rtl="0" eaLnBrk="1" latinLnBrk="0" hangingPunct="1">
        <a:spcBef>
          <a:spcPct val="0"/>
        </a:spcBef>
        <a:buNone/>
        <a:defRPr kumimoji="0" sz="4600" kern="1200">
          <a:solidFill>
            <a:schemeClr val="tx2">
              <a:tint val="100000"/>
              <a:shade val="90000"/>
              <a:satMod val="250000"/>
              <a:alpha val="100000"/>
            </a:schemeClr>
          </a:solidFill>
          <a:effectLst>
            <a:outerShdw blurRad="38100" dist="25500" dir="5400000" algn="tl" rotWithShape="0">
              <a:srgbClr val="000000">
                <a:satMod val="180000"/>
                <a:alpha val="7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92100" indent="-292100" algn="l" rtl="0" eaLnBrk="1" latinLnBrk="0" hangingPunct="1">
        <a:spcBef>
          <a:spcPts val="0"/>
        </a:spcBef>
        <a:buClr>
          <a:schemeClr val="accent1"/>
        </a:buClr>
        <a:buSzPct val="70000"/>
        <a:buFont typeface="Wingdings 2"/>
        <a:buChar char="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rtl="0" eaLnBrk="1" latinLnBrk="0" hangingPunct="1">
        <a:spcBef>
          <a:spcPts val="400"/>
        </a:spcBef>
        <a:buClr>
          <a:schemeClr val="accent2"/>
        </a:buClr>
        <a:buSzPct val="90000"/>
        <a:buFontTx/>
        <a:buChar char="•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192024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1600201"/>
            <a:ext cx="6934200" cy="2438399"/>
          </a:xfrm>
          <a:solidFill>
            <a:schemeClr val="bg1"/>
          </a:solidFill>
          <a:ln>
            <a:noFill/>
          </a:ln>
          <a:effectLst>
            <a:glow rad="228600">
              <a:srgbClr val="00B0F0">
                <a:alpha val="40000"/>
              </a:srgb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l">
              <a:rot lat="0" lon="0" rev="8700000"/>
            </a:lightRig>
          </a:scene3d>
          <a:sp3d>
            <a:bevelT w="190500" h="38100" prst="divot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/>
          <a:lstStyle/>
          <a:p>
            <a:pPr algn="ctr">
              <a:buNone/>
            </a:pPr>
            <a:r>
              <a:rPr lang="en-ZA" b="1" dirty="0" smtClean="0">
                <a:effectLst>
                  <a:glow rad="63500">
                    <a:schemeClr val="bg1">
                      <a:alpha val="40000"/>
                    </a:schemeClr>
                  </a:glow>
                </a:effectLst>
              </a:rPr>
              <a:t>  </a:t>
            </a:r>
            <a:endParaRPr lang="en-ZA" dirty="0" smtClean="0">
              <a:effectLst>
                <a:glow rad="63500">
                  <a:schemeClr val="bg1">
                    <a:alpha val="40000"/>
                  </a:schemeClr>
                </a:glow>
              </a:effectLst>
            </a:endParaRPr>
          </a:p>
          <a:p>
            <a:pPr algn="ctr">
              <a:buNone/>
            </a:pPr>
            <a:r>
              <a:rPr lang="en-ZA" b="1" u="sng" dirty="0" smtClean="0">
                <a:effectLst>
                  <a:glow rad="63500">
                    <a:schemeClr val="bg1">
                      <a:alpha val="40000"/>
                    </a:schemeClr>
                  </a:glow>
                </a:effectLst>
              </a:rPr>
              <a:t>I  KNOW   WHOM  I  BELIEVED</a:t>
            </a:r>
            <a:endParaRPr lang="en-ZA" b="1" dirty="0" smtClean="0">
              <a:effectLst>
                <a:glow rad="63500">
                  <a:schemeClr val="bg1">
                    <a:alpha val="40000"/>
                  </a:schemeClr>
                </a:glow>
              </a:effectLst>
            </a:endParaRPr>
          </a:p>
          <a:p>
            <a:pPr algn="ctr">
              <a:buNone/>
            </a:pPr>
            <a:r>
              <a:rPr lang="en-ZA" b="1" dirty="0" smtClean="0">
                <a:effectLst>
                  <a:glow rad="63500">
                    <a:schemeClr val="bg1">
                      <a:alpha val="40000"/>
                    </a:schemeClr>
                  </a:glow>
                </a:effectLst>
              </a:rPr>
              <a:t>133  </a:t>
            </a:r>
            <a:endParaRPr lang="en-ZA" dirty="0">
              <a:effectLst>
                <a:glow rad="63500">
                  <a:schemeClr val="bg1">
                    <a:alpha val="40000"/>
                  </a:schemeClr>
                </a:glow>
              </a:effectLst>
            </a:endParaRPr>
          </a:p>
        </p:txBody>
      </p:sp>
      <p:sp>
        <p:nvSpPr>
          <p:cNvPr id="5" name="Bevel 4"/>
          <p:cNvSpPr/>
          <p:nvPr/>
        </p:nvSpPr>
        <p:spPr>
          <a:xfrm>
            <a:off x="3962400" y="3137154"/>
            <a:ext cx="1219200" cy="583692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400" b="1" i="1" dirty="0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Arial" pitchFamily="34" charset="0"/>
                <a:cs typeface="Arial" pitchFamily="34" charset="0"/>
              </a:rPr>
              <a:t>Re-D</a:t>
            </a:r>
            <a:endParaRPr lang="en-ZA" sz="2400" b="1" i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14400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en-ZA" b="1" dirty="0" smtClean="0">
                <a:solidFill>
                  <a:srgbClr val="FFFF00"/>
                </a:solidFill>
              </a:rPr>
              <a:t>1.</a:t>
            </a:r>
            <a:r>
              <a:rPr lang="en-ZA" dirty="0" smtClean="0">
                <a:solidFill>
                  <a:srgbClr val="FFFF00"/>
                </a:solidFill>
              </a:rPr>
              <a:t/>
            </a:r>
            <a:br>
              <a:rPr lang="en-ZA" dirty="0" smtClean="0">
                <a:solidFill>
                  <a:srgbClr val="FFFF00"/>
                </a:solidFill>
              </a:rPr>
            </a:br>
            <a:endParaRPr lang="en-ZA" dirty="0">
              <a:solidFill>
                <a:srgbClr val="FFFF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600200"/>
            <a:ext cx="8763000" cy="3200399"/>
          </a:xfr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3600" b="1" dirty="0" smtClean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 know not why God’s wondrous grace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To me He hath made known,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Nor why, unworthy, Christ in love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Redeemed me for His own.</a:t>
            </a:r>
          </a:p>
          <a:p>
            <a:pPr algn="ctr">
              <a:buNone/>
            </a:pP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ZA" i="1" dirty="0" smtClean="0">
                <a:solidFill>
                  <a:srgbClr val="FFFF00"/>
                </a:solidFill>
              </a:rPr>
              <a:t> C H O R U S</a:t>
            </a:r>
            <a:endParaRPr lang="en-ZA" dirty="0">
              <a:solidFill>
                <a:srgbClr val="FFFF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600201"/>
            <a:ext cx="8839200" cy="3581399"/>
          </a:xfr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>
              <a:buNone/>
            </a:pPr>
            <a:endParaRPr lang="en-ZA" sz="3600" b="1" i="1" dirty="0" smtClean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But “I know </a:t>
            </a:r>
            <a:r>
              <a:rPr lang="en-ZA" sz="3600" b="1" i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Whom </a:t>
            </a:r>
            <a:r>
              <a:rPr lang="en-ZA" sz="3600" b="1" i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 have believed,</a:t>
            </a:r>
            <a:endParaRPr lang="en-ZA" sz="3600" b="1" dirty="0" smtClean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And  am persuaded that </a:t>
            </a:r>
            <a:r>
              <a:rPr lang="en-ZA" sz="3600" b="1" i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He </a:t>
            </a:r>
            <a:r>
              <a:rPr lang="en-ZA" sz="3600" b="1" i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is able</a:t>
            </a:r>
            <a:endParaRPr lang="en-ZA" sz="3600" b="1" dirty="0" smtClean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To keep that which </a:t>
            </a:r>
            <a:r>
              <a:rPr lang="en-ZA" sz="3600" b="1" i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I’ve </a:t>
            </a:r>
            <a:r>
              <a:rPr lang="en-ZA" sz="3600" b="1" i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committed</a:t>
            </a:r>
            <a:endParaRPr lang="en-ZA" sz="3600" b="1" dirty="0" smtClean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Unto </a:t>
            </a:r>
            <a:r>
              <a:rPr lang="en-ZA" sz="3600" b="1" i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Him </a:t>
            </a:r>
            <a:r>
              <a:rPr lang="en-ZA" sz="3600" b="1" i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against that day.”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ZA" b="1" dirty="0" smtClean="0">
                <a:solidFill>
                  <a:srgbClr val="FFFF00"/>
                </a:solidFill>
              </a:rPr>
              <a:t/>
            </a:r>
            <a:br>
              <a:rPr lang="en-ZA" b="1" dirty="0" smtClean="0">
                <a:solidFill>
                  <a:srgbClr val="FFFF00"/>
                </a:solidFill>
              </a:rPr>
            </a:br>
            <a:r>
              <a:rPr lang="en-ZA" b="1" dirty="0" smtClean="0">
                <a:solidFill>
                  <a:srgbClr val="FFFF00"/>
                </a:solidFill>
              </a:rPr>
              <a:t>2.</a:t>
            </a:r>
            <a:endParaRPr lang="en-ZA" dirty="0">
              <a:solidFill>
                <a:srgbClr val="FFFF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600201"/>
            <a:ext cx="8839200" cy="3657599"/>
          </a:xfr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>
              <a:buNone/>
            </a:pPr>
            <a:endParaRPr lang="en-ZA" sz="3600" b="1" dirty="0" smtClean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 know not how this saving faith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To me He did impart,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Nor how believing in His word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Wrought peace within my heart.</a:t>
            </a:r>
          </a:p>
          <a:p>
            <a:pPr algn="ctr">
              <a:buNone/>
            </a:pP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ZA" i="1" dirty="0" smtClean="0">
                <a:solidFill>
                  <a:srgbClr val="FFFF00"/>
                </a:solidFill>
              </a:rPr>
              <a:t> C H O R U S</a:t>
            </a:r>
            <a:endParaRPr lang="en-ZA" dirty="0">
              <a:solidFill>
                <a:srgbClr val="FFFF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600201"/>
            <a:ext cx="8839200" cy="3581399"/>
          </a:xfr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>
              <a:buNone/>
            </a:pPr>
            <a:endParaRPr lang="en-ZA" sz="3600" b="1" i="1" dirty="0" smtClean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But “I know Whom I have believed,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And  am persuaded that He is able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To keep that which I’ve committed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Unto </a:t>
            </a:r>
            <a:r>
              <a:rPr lang="en-ZA" sz="3600" b="1" i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Him </a:t>
            </a: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against that day.”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9924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ZA" b="1" dirty="0" smtClean="0">
                <a:solidFill>
                  <a:srgbClr val="FFFF00"/>
                </a:solidFill>
              </a:rPr>
              <a:t>3.</a:t>
            </a:r>
            <a:endParaRPr lang="en-ZA" dirty="0">
              <a:solidFill>
                <a:srgbClr val="FFFF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600200"/>
            <a:ext cx="8763000" cy="3657599"/>
          </a:xfr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>
              <a:buNone/>
            </a:pPr>
            <a:endParaRPr lang="en-ZA" sz="3600" b="1" dirty="0" smtClean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 know not how the Spirit moves,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Convincing men of sin,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Revealing Jesus through the Word,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Creating faith in Him.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ZA" i="1" dirty="0" smtClean="0">
                <a:solidFill>
                  <a:srgbClr val="FFFF00"/>
                </a:solidFill>
              </a:rPr>
              <a:t> C H O R U S</a:t>
            </a:r>
            <a:endParaRPr lang="en-ZA" dirty="0">
              <a:solidFill>
                <a:srgbClr val="FFFF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600201"/>
            <a:ext cx="8839200" cy="3581399"/>
          </a:xfr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>
              <a:buNone/>
            </a:pPr>
            <a:endParaRPr lang="en-ZA" sz="3600" b="1" i="1" dirty="0" smtClean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But “I know Whom I have believed,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And  am persuaded that He is able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To keep that which I’ve committed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Unto </a:t>
            </a:r>
            <a:r>
              <a:rPr lang="en-ZA" sz="3600" b="1" i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Him </a:t>
            </a: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against that day.”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24995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ZA" b="1" dirty="0" smtClean="0">
                <a:solidFill>
                  <a:srgbClr val="FFFF00"/>
                </a:solidFill>
              </a:rPr>
              <a:t>4.</a:t>
            </a:r>
            <a:endParaRPr lang="en-ZA" dirty="0">
              <a:solidFill>
                <a:srgbClr val="FFFF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600201"/>
            <a:ext cx="8686800" cy="3657599"/>
          </a:xfr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>
              <a:buNone/>
            </a:pPr>
            <a:endParaRPr lang="en-ZA" sz="3600" b="1" dirty="0" smtClean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 know not what of good or ill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May be reserved for me,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Of weary ways or golden days,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Before His face I see.</a:t>
            </a:r>
          </a:p>
          <a:p>
            <a:pPr algn="ctr">
              <a:buNone/>
            </a:pP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ZA" i="1" dirty="0" smtClean="0">
                <a:solidFill>
                  <a:srgbClr val="FFFF00"/>
                </a:solidFill>
              </a:rPr>
              <a:t> C H O R U S</a:t>
            </a:r>
            <a:endParaRPr lang="en-ZA" dirty="0">
              <a:solidFill>
                <a:srgbClr val="FFFF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600201"/>
            <a:ext cx="8839200" cy="3581399"/>
          </a:xfr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>
              <a:buNone/>
            </a:pPr>
            <a:endParaRPr lang="en-ZA" sz="3600" b="1" i="1" dirty="0" smtClean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But “I know Whom I have believed,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And  am persuaded that He is able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To keep that which I’ve committed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Unto </a:t>
            </a:r>
            <a:r>
              <a:rPr lang="en-ZA" sz="3600" b="1" i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Him </a:t>
            </a: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against that day.”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6645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ZA" b="1" dirty="0" smtClean="0">
                <a:solidFill>
                  <a:srgbClr val="FFFF00"/>
                </a:solidFill>
              </a:rPr>
              <a:t>5.</a:t>
            </a:r>
            <a:endParaRPr lang="en-ZA" dirty="0">
              <a:solidFill>
                <a:srgbClr val="FFFF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600201"/>
            <a:ext cx="8839200" cy="3505199"/>
          </a:xfr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>
              <a:buNone/>
            </a:pPr>
            <a:endParaRPr lang="en-ZA" sz="3600" b="1" dirty="0" smtClean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 know not when my Lord may come,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At night or noonday fair,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Nor if I’ll walk the vale with Him,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Or “meet Him in the air.”</a:t>
            </a:r>
          </a:p>
          <a:p>
            <a:pPr algn="ctr">
              <a:buNone/>
            </a:pP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ZA" i="1" dirty="0" smtClean="0">
                <a:solidFill>
                  <a:srgbClr val="FFFF00"/>
                </a:solidFill>
              </a:rPr>
              <a:t> C H O R U S</a:t>
            </a:r>
            <a:endParaRPr lang="en-ZA" dirty="0">
              <a:solidFill>
                <a:srgbClr val="FFFF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505199"/>
          </a:xfr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>
              <a:buNone/>
            </a:pPr>
            <a:endParaRPr lang="en-ZA" sz="3600" b="1" i="1" dirty="0" smtClean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But “I know Whom I have believed,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And  am persuaded that He is able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To keep that which I’ve committed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Unto </a:t>
            </a:r>
            <a:r>
              <a:rPr lang="en-ZA" sz="3600" b="1" i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Him </a:t>
            </a: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against that day.”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Action Button: End 3">
            <a:hlinkClick r:id="" action="ppaction://hlinkshowjump?jump=lastslide" highlightClick="1"/>
          </p:cNvPr>
          <p:cNvSpPr/>
          <p:nvPr/>
        </p:nvSpPr>
        <p:spPr>
          <a:xfrm>
            <a:off x="4250512" y="5397091"/>
            <a:ext cx="566777" cy="126803"/>
          </a:xfrm>
          <a:prstGeom prst="actionButtonEnd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oundry">
  <a:themeElements>
    <a:clrScheme name="Foundry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Foundry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oundry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Foundry</Template>
  <TotalTime>59</TotalTime>
  <Words>338</Words>
  <Application>Microsoft Office PowerPoint</Application>
  <PresentationFormat>On-screen Show (4:3)</PresentationFormat>
  <Paragraphs>75</Paragraphs>
  <Slides>11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Arial</vt:lpstr>
      <vt:lpstr>Calibri</vt:lpstr>
      <vt:lpstr>Cambria</vt:lpstr>
      <vt:lpstr>Rockwell</vt:lpstr>
      <vt:lpstr>Wingdings 2</vt:lpstr>
      <vt:lpstr>Foundry</vt:lpstr>
      <vt:lpstr>PowerPoint Presentation</vt:lpstr>
      <vt:lpstr>1. </vt:lpstr>
      <vt:lpstr> C H O R U S</vt:lpstr>
      <vt:lpstr> 2.</vt:lpstr>
      <vt:lpstr> C H O R U S</vt:lpstr>
      <vt:lpstr>3.</vt:lpstr>
      <vt:lpstr> C H O R U S</vt:lpstr>
      <vt:lpstr>4.</vt:lpstr>
      <vt:lpstr> C H O R U S</vt:lpstr>
      <vt:lpstr>5.</vt:lpstr>
      <vt:lpstr> C H O R U 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...</dc:title>
  <dc:creator>Ukelo</dc:creator>
  <cp:lastModifiedBy>c</cp:lastModifiedBy>
  <cp:revision>16</cp:revision>
  <dcterms:created xsi:type="dcterms:W3CDTF">2006-08-16T00:00:00Z</dcterms:created>
  <dcterms:modified xsi:type="dcterms:W3CDTF">2019-11-26T20:50:22Z</dcterms:modified>
</cp:coreProperties>
</file>