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1272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8DC444-8038-497B-92B3-808B20F67679}" type="datetimeFigureOut">
              <a:rPr lang="en-US" smtClean="0"/>
              <a:pPr/>
              <a:t>12/29/2018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B279CE-6B36-4E77-9997-FA4643E3215D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B279CE-6B36-4E77-9997-FA4643E3215D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B279CE-6B36-4E77-9997-FA4643E3215D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8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9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0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1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split orient="vert"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371600"/>
            <a:ext cx="5943600" cy="2209800"/>
          </a:xfrm>
          <a:solidFill>
            <a:schemeClr val="bg1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ZA" sz="5400" b="1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b="1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b="1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b="1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b="1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I  Love Him</a:t>
            </a:r>
            <a:br>
              <a:rPr lang="en-ZA" sz="5400" b="1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i="1" dirty="0" smtClean="0">
                <a:solidFill>
                  <a:schemeClr val="tx1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522</a:t>
            </a:r>
            <a:r>
              <a:rPr lang="en-ZA" sz="5400" b="1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b="1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b="1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b="1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/>
            </a:r>
            <a:br>
              <a:rPr lang="en-ZA" sz="5400" i="1" dirty="0" smtClean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5400" i="1" dirty="0">
              <a:solidFill>
                <a:srgbClr val="FFFF00"/>
              </a:solidFill>
              <a:effectLst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3886200" y="3683508"/>
            <a:ext cx="12192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So-G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7314" y="838200"/>
            <a:ext cx="7929372" cy="4876800"/>
          </a:xfrm>
          <a:solidFill>
            <a:schemeClr val="bg1"/>
          </a:solidFill>
          <a:effectLst>
            <a:glow rad="228600">
              <a:schemeClr val="tx1">
                <a:alpha val="40000"/>
              </a:schemeClr>
            </a:glow>
            <a:outerShdw blurRad="88900" dist="38100" dir="5400000" algn="ctr" rotWithShape="0">
              <a:srgbClr val="000000">
                <a:alpha val="65000"/>
              </a:srgb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4000" b="1" i="1" dirty="0" smtClean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 love Him, I love Him</a:t>
            </a:r>
          </a:p>
          <a:p>
            <a:pPr algn="ctr">
              <a:buNone/>
            </a:pPr>
            <a:r>
              <a:rPr lang="en-GB" sz="4000" b="1" i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Because He first loved me </a:t>
            </a:r>
          </a:p>
          <a:p>
            <a:pPr algn="ctr">
              <a:buNone/>
            </a:pPr>
            <a:r>
              <a:rPr lang="en-GB" sz="4000" b="1" i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And purchased my salvation</a:t>
            </a:r>
          </a:p>
          <a:p>
            <a:pPr algn="ctr">
              <a:buNone/>
            </a:pPr>
            <a:r>
              <a:rPr lang="en-GB" sz="4000" b="1" i="1" dirty="0" smtClean="0">
                <a:solidFill>
                  <a:schemeClr val="tx1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On Calvary’s tree.</a:t>
            </a:r>
          </a:p>
          <a:p>
            <a:pPr algn="ctr">
              <a:buNone/>
            </a:pPr>
            <a:r>
              <a:rPr lang="en-GB" sz="4000" i="1" dirty="0" smtClean="0">
                <a:solidFill>
                  <a:srgbClr val="FFFF00"/>
                </a:solidFill>
                <a:effectLst>
                  <a:glow rad="63500">
                    <a:schemeClr val="bg1"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(repeat)</a:t>
            </a:r>
            <a:endParaRPr lang="en-ZA" sz="4000" dirty="0" smtClean="0">
              <a:solidFill>
                <a:srgbClr val="FFFF00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dirty="0">
              <a:solidFill>
                <a:schemeClr val="tx1"/>
              </a:solidFill>
              <a:effectLst>
                <a:glow rad="63500">
                  <a:schemeClr val="bg1"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285749" y="5320891"/>
            <a:ext cx="572502" cy="12680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6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Theme6</Template>
  <TotalTime>608</TotalTime>
  <Words>27</Words>
  <Application>Microsoft Office PowerPoint</Application>
  <PresentationFormat>On-screen Show (4:3)</PresentationFormat>
  <Paragraphs>10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Arial</vt:lpstr>
      <vt:lpstr>Calibri</vt:lpstr>
      <vt:lpstr>Cambria</vt:lpstr>
      <vt:lpstr>Courier New</vt:lpstr>
      <vt:lpstr>Trebuchet MS</vt:lpstr>
      <vt:lpstr>Verdana</vt:lpstr>
      <vt:lpstr>Wingdings 2</vt:lpstr>
      <vt:lpstr>Theme6</vt:lpstr>
      <vt:lpstr>    I  Love Him 522   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JESUS IS THE SWEETEST NAME 184 </dc:title>
  <dc:creator>Ukelo</dc:creator>
  <cp:lastModifiedBy>Ukelo Alimange</cp:lastModifiedBy>
  <cp:revision>17</cp:revision>
  <dcterms:created xsi:type="dcterms:W3CDTF">2006-08-16T00:00:00Z</dcterms:created>
  <dcterms:modified xsi:type="dcterms:W3CDTF">2018-12-29T09:27:50Z</dcterms:modified>
</cp:coreProperties>
</file>