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14"/>
  </p:notesMasterIdLst>
  <p:sldIdLst>
    <p:sldId id="256" r:id="rId5"/>
    <p:sldId id="257" r:id="rId6"/>
    <p:sldId id="276" r:id="rId7"/>
    <p:sldId id="280" r:id="rId8"/>
    <p:sldId id="283" r:id="rId9"/>
    <p:sldId id="282" r:id="rId10"/>
    <p:sldId id="284" r:id="rId11"/>
    <p:sldId id="281" r:id="rId12"/>
    <p:sldId id="285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42F28792-359F-4078-93CC-191C7A89E321}"/>
    <pc:docChg chg="custSel modSld">
      <pc:chgData name="DCT Choir" userId="975f45da-5bc3-40be-b9c6-56615e3435e3" providerId="ADAL" clId="{42F28792-359F-4078-93CC-191C7A89E321}" dt="2025-01-24T13:39:39.322" v="3" actId="14100"/>
      <pc:docMkLst>
        <pc:docMk/>
      </pc:docMkLst>
      <pc:sldChg chg="modSp mod">
        <pc:chgData name="DCT Choir" userId="975f45da-5bc3-40be-b9c6-56615e3435e3" providerId="ADAL" clId="{42F28792-359F-4078-93CC-191C7A89E321}" dt="2025-01-24T13:39:39.322" v="3" actId="14100"/>
        <pc:sldMkLst>
          <pc:docMk/>
          <pc:sldMk cId="0" sldId="256"/>
        </pc:sldMkLst>
        <pc:spChg chg="mod">
          <ac:chgData name="DCT Choir" userId="975f45da-5bc3-40be-b9c6-56615e3435e3" providerId="ADAL" clId="{42F28792-359F-4078-93CC-191C7A89E321}" dt="2025-01-24T13:39:39.322" v="3" actId="14100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98C76-B56B-41C0-9E7D-81F3916CE736}" type="datetimeFigureOut">
              <a:rPr lang="en-US" smtClean="0"/>
              <a:pPr/>
              <a:t>1/24/2025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A4239-4B0D-4D28-972C-3CC6A6066A6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5620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98B34-A8CD-DA7A-7D18-EB3E84D88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0A83D1-29FB-2863-31CA-12089501EB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901357-90C6-6393-150B-1985731E3F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B26B0-C07C-158D-A9B8-E3BBE430EE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34033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93C87-3E32-B181-5BA4-B2460C90B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FCB1BC-8787-2EA7-BDA0-D3530A530A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AFCB4A-FB50-78D5-7381-702D449B61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6E8352-5CF8-9EFF-75B9-DE13278411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5168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0710A-47EB-1B33-5E90-FFDE0B550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D737FC-A2AA-0B21-8155-BE5467B4FF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73E08D-9791-6400-316A-1595E2E311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E737B2-9375-6842-C891-BEE670F9C2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A4239-4B0D-4D28-972C-3CC6A6066A6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4397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79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13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46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7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50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0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1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7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64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89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5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913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14400"/>
            <a:ext cx="9144000" cy="4267200"/>
          </a:xfrm>
          <a:ln/>
          <a:effectLst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ZA" sz="9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I  Must  Tell  Jesus</a:t>
            </a:r>
            <a:br>
              <a:rPr lang="en-ZA" sz="9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r>
              <a:rPr lang="en-ZA" sz="4800" b="1" dirty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424</a:t>
            </a:r>
            <a:b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4" name="Bevel 3"/>
          <p:cNvSpPr/>
          <p:nvPr/>
        </p:nvSpPr>
        <p:spPr>
          <a:xfrm>
            <a:off x="3935104" y="4523854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053015" cy="43434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 must tell Jesus all of my trials,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 cannot bear my burdens alone,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In  my  distress  He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Kindly will help me,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ever loves and cares for His own.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49488" y="381000"/>
            <a:ext cx="838200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81" y="1143000"/>
            <a:ext cx="9053015" cy="48006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cannot bear my burdens alone;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can help me, Jesus alone.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893623" y="381000"/>
            <a:ext cx="1349929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85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81" y="1143000"/>
            <a:ext cx="9053015" cy="49530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 must tell Jesus all of my troubles,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is a kind, compassionate Friend;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If I but ask Him,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 will  deliver,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Make of my trouble, quickly an end.  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49488" y="457200"/>
            <a:ext cx="838200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3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49FE5-9261-C492-B296-518E080FB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5E57A-25A8-AB06-EC43-BD4C32C5B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81" y="1143000"/>
            <a:ext cx="9053015" cy="48006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cannot bear my burdens alone;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can help me, Jesus alone.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4F4B4D-09EC-2738-AE22-86F9747EE7E1}"/>
              </a:ext>
            </a:extLst>
          </p:cNvPr>
          <p:cNvSpPr txBox="1">
            <a:spLocks/>
          </p:cNvSpPr>
          <p:nvPr/>
        </p:nvSpPr>
        <p:spPr>
          <a:xfrm>
            <a:off x="3893623" y="381000"/>
            <a:ext cx="1349929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19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92" y="838200"/>
            <a:ext cx="9053015" cy="54102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Tempted and tried I need a great Saviour,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One who can help my burdens to bear,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 must tell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 must tell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all my cares and sorrows will share.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49488" y="228600"/>
            <a:ext cx="838200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200" b="1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3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CDE2E8-1FA4-8E53-8ACA-9643208F6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FDCF-036F-5E01-3AF5-D68856012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81" y="1143000"/>
            <a:ext cx="9053015" cy="48006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cannot bear my burdens alone;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can help me, Jesus alone.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CCC96BC-C2A2-2DCA-4ED3-6B202D94E659}"/>
              </a:ext>
            </a:extLst>
          </p:cNvPr>
          <p:cNvSpPr txBox="1">
            <a:spLocks/>
          </p:cNvSpPr>
          <p:nvPr/>
        </p:nvSpPr>
        <p:spPr>
          <a:xfrm>
            <a:off x="3893623" y="381000"/>
            <a:ext cx="1349929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8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81" y="1143000"/>
            <a:ext cx="9053015" cy="49530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Oh, how the world to evil allures me!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Oh, how my heart is tempted to sin!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  must   tell   Jesus,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And He will help me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Over the world the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vict’ry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to win.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49488" y="304800"/>
            <a:ext cx="838200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3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78363-2A70-D015-2B81-7273A0B9B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12E10-84D7-0624-CF83-E04C2930AA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81" y="1143000"/>
            <a:ext cx="9053015" cy="48006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cannot bear my burdens alone;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must tell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can help me, Jesus alone.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A94568D-9504-25FF-B171-8B3E42864DA0}"/>
              </a:ext>
            </a:extLst>
          </p:cNvPr>
          <p:cNvSpPr txBox="1">
            <a:spLocks/>
          </p:cNvSpPr>
          <p:nvPr/>
        </p:nvSpPr>
        <p:spPr>
          <a:xfrm>
            <a:off x="3893623" y="381000"/>
            <a:ext cx="1349929" cy="457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B8BD740-5C1E-D4E6-B495-35172249A4E5}"/>
              </a:ext>
            </a:extLst>
          </p:cNvPr>
          <p:cNvSpPr/>
          <p:nvPr/>
        </p:nvSpPr>
        <p:spPr>
          <a:xfrm>
            <a:off x="4225687" y="5854188"/>
            <a:ext cx="685800" cy="17882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3802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0F34D8B-18C1-456C-B485-3A4F6375050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F2EE4C-D829-4565-B9DB-75A47E9D9D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62B99F-8034-4A04-AA69-89D4A6A8F82E}">
  <ds:schemaRefs>
    <ds:schemaRef ds:uri="http://schemas.microsoft.com/office/2006/metadata/properties"/>
    <ds:schemaRef ds:uri="http://purl.org/dc/terms/"/>
    <ds:schemaRef ds:uri="http://purl.org/dc/dcmitype/"/>
    <ds:schemaRef ds:uri="e1b72f72-a6ce-48fe-a382-9236e8dc1f6b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91</TotalTime>
  <Words>313</Words>
  <Application>Microsoft Office PowerPoint</Application>
  <PresentationFormat>On-screen Show (4:3)</PresentationFormat>
  <Paragraphs>63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Edwardian Script ITC</vt:lpstr>
      <vt:lpstr>Office 2013 - 2022 Theme</vt:lpstr>
      <vt:lpstr>I  Must  Tell  Jesus 424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MUST TELL JESUS  424 </dc:title>
  <dc:creator>Ukelo</dc:creator>
  <cp:lastModifiedBy>DCT Choir</cp:lastModifiedBy>
  <cp:revision>24</cp:revision>
  <dcterms:created xsi:type="dcterms:W3CDTF">2006-08-16T00:00:00Z</dcterms:created>
  <dcterms:modified xsi:type="dcterms:W3CDTF">2025-01-24T13:39:49Z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