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80" r:id="rId4"/>
    <p:sldId id="281" r:id="rId5"/>
    <p:sldId id="288" r:id="rId6"/>
    <p:sldId id="282" r:id="rId7"/>
    <p:sldId id="287" r:id="rId8"/>
    <p:sldId id="283" r:id="rId9"/>
    <p:sldId id="286" r:id="rId10"/>
    <p:sldId id="284" r:id="rId11"/>
    <p:sldId id="285" r:id="rId12"/>
    <p:sldId id="27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03D9F-2276-45A6-AB18-78E1403AAD16}" type="datetimeFigureOut">
              <a:rPr lang="en-US" smtClean="0"/>
              <a:pPr/>
              <a:t>10/23/2021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E8E263-5A37-4FC8-A942-9A2DC2517C5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8E263-5A37-4FC8-A942-9A2DC2517C5B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8E263-5A37-4FC8-A942-9A2DC2517C5B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8E263-5A37-4FC8-A942-9A2DC2517C5B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02502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8E263-5A37-4FC8-A942-9A2DC2517C5B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791742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8E263-5A37-4FC8-A942-9A2DC2517C5B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409321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8E263-5A37-4FC8-A942-9A2DC2517C5B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736093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8E263-5A37-4FC8-A942-9A2DC2517C5B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119301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8E263-5A37-4FC8-A942-9A2DC2517C5B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707441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8E263-5A37-4FC8-A942-9A2DC2517C5B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773619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8E263-5A37-4FC8-A942-9A2DC2517C5B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230924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8E263-5A37-4FC8-A942-9A2DC2517C5B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41941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evel 4"/>
          <p:cNvSpPr/>
          <p:nvPr/>
        </p:nvSpPr>
        <p:spPr>
          <a:xfrm>
            <a:off x="3733800" y="3429000"/>
            <a:ext cx="1752600" cy="14478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</a:t>
            </a:r>
            <a:r>
              <a:rPr lang="en-GB" sz="5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Segoe Print" panose="02000600000000000000" pitchFamily="2" charset="0"/>
                <a:ea typeface="Cambria" panose="02040503050406030204" pitchFamily="18" charset="0"/>
                <a:cs typeface="Arial" pitchFamily="34" charset="0"/>
              </a:rPr>
              <a:t>b</a:t>
            </a:r>
            <a:endParaRPr lang="en-ZA" sz="5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Segoe Print" panose="02000600000000000000" pitchFamily="2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DF3966-E838-4AA3-BCC2-897C7AE7E172}"/>
              </a:ext>
            </a:extLst>
          </p:cNvPr>
          <p:cNvSpPr txBox="1"/>
          <p:nvPr/>
        </p:nvSpPr>
        <p:spPr>
          <a:xfrm>
            <a:off x="38100" y="709642"/>
            <a:ext cx="9144000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6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 NEED  THEE</a:t>
            </a:r>
            <a:br>
              <a:rPr lang="en-ZA" sz="66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>
                <a:latin typeface="Cambria" panose="02040503050406030204" pitchFamily="18" charset="0"/>
                <a:ea typeface="Cambria" panose="02040503050406030204" pitchFamily="18" charset="0"/>
              </a:rPr>
              <a:t>317</a:t>
            </a:r>
            <a:br>
              <a:rPr lang="en-ZA" sz="6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[+Solfa]</a:t>
            </a:r>
            <a:endParaRPr lang="en-ZA" sz="6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5C1A25C-3B78-41A5-BF86-081E5BEE1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8991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I need Thee </a:t>
            </a:r>
            <a:r>
              <a:rPr lang="en-GB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ev’ry</a:t>
            </a: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 hour,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Most gracious Lord;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No Tender voice like Thine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Can peace afford.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1B643A9F-A80C-46F0-A85D-19D70F0E0163}"/>
              </a:ext>
            </a:extLst>
          </p:cNvPr>
          <p:cNvSpPr/>
          <p:nvPr/>
        </p:nvSpPr>
        <p:spPr>
          <a:xfrm>
            <a:off x="3833447" y="685800"/>
            <a:ext cx="1500553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5C1A25C-3B78-41A5-BF86-081E5BEE1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1"/>
            <a:ext cx="8991600" cy="3581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 need Thee; O I need Thee!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</a:t>
            </a:r>
            <a:r>
              <a:rPr lang="en-GB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Ev’ry</a:t>
            </a: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hour I need Thee: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O bless me, now, my Saviour!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I come to Thee.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1B643A9F-A80C-46F0-A85D-19D70F0E0163}"/>
              </a:ext>
            </a:extLst>
          </p:cNvPr>
          <p:cNvSpPr/>
          <p:nvPr/>
        </p:nvSpPr>
        <p:spPr>
          <a:xfrm>
            <a:off x="3505200" y="685800"/>
            <a:ext cx="21336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64C0B6-C16F-4941-BBDD-81ED03294B13}"/>
              </a:ext>
            </a:extLst>
          </p:cNvPr>
          <p:cNvSpPr txBox="1"/>
          <p:nvPr/>
        </p:nvSpPr>
        <p:spPr>
          <a:xfrm>
            <a:off x="3944256" y="714124"/>
            <a:ext cx="1371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703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5C1A25C-3B78-41A5-BF86-081E5BEE1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8991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I need Thee </a:t>
            </a:r>
            <a:r>
              <a:rPr lang="en-GB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ev’ry</a:t>
            </a: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 hour,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Stay Thou nearby;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Temptations lose their </a:t>
            </a:r>
            <a:r>
              <a:rPr lang="en-GB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pow’r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When Thou art nigh.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1B643A9F-A80C-46F0-A85D-19D70F0E0163}"/>
              </a:ext>
            </a:extLst>
          </p:cNvPr>
          <p:cNvSpPr/>
          <p:nvPr/>
        </p:nvSpPr>
        <p:spPr>
          <a:xfrm>
            <a:off x="3833447" y="685800"/>
            <a:ext cx="1500553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047446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5C1A25C-3B78-41A5-BF86-081E5BEE1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1"/>
            <a:ext cx="8991600" cy="3581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 need Thee; O I need Thee!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</a:t>
            </a:r>
            <a:r>
              <a:rPr lang="en-GB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Ev’ry</a:t>
            </a: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hour I need Thee: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O bless me, now, my Saviour!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I come to Thee.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1B643A9F-A80C-46F0-A85D-19D70F0E0163}"/>
              </a:ext>
            </a:extLst>
          </p:cNvPr>
          <p:cNvSpPr/>
          <p:nvPr/>
        </p:nvSpPr>
        <p:spPr>
          <a:xfrm>
            <a:off x="3505200" y="685800"/>
            <a:ext cx="21336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64C0B6-C16F-4941-BBDD-81ED03294B13}"/>
              </a:ext>
            </a:extLst>
          </p:cNvPr>
          <p:cNvSpPr txBox="1"/>
          <p:nvPr/>
        </p:nvSpPr>
        <p:spPr>
          <a:xfrm>
            <a:off x="3944256" y="714124"/>
            <a:ext cx="1371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028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5C1A25C-3B78-41A5-BF86-081E5BEE1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8991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I need Thee </a:t>
            </a:r>
            <a:r>
              <a:rPr lang="en-GB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ev’ry</a:t>
            </a: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 hour 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In joy or pain;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Come quickly and abide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Or life is vain.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1B643A9F-A80C-46F0-A85D-19D70F0E0163}"/>
              </a:ext>
            </a:extLst>
          </p:cNvPr>
          <p:cNvSpPr/>
          <p:nvPr/>
        </p:nvSpPr>
        <p:spPr>
          <a:xfrm>
            <a:off x="3833447" y="685800"/>
            <a:ext cx="1500553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717527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5C1A25C-3B78-41A5-BF86-081E5BEE1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1"/>
            <a:ext cx="8991600" cy="3581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 need Thee; O I need Thee!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</a:t>
            </a:r>
            <a:r>
              <a:rPr lang="en-GB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Ev’ry</a:t>
            </a: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hour I need Thee: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O bless me, now, my Saviour!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I come to Thee.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1B643A9F-A80C-46F0-A85D-19D70F0E0163}"/>
              </a:ext>
            </a:extLst>
          </p:cNvPr>
          <p:cNvSpPr/>
          <p:nvPr/>
        </p:nvSpPr>
        <p:spPr>
          <a:xfrm>
            <a:off x="3505200" y="685800"/>
            <a:ext cx="21336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64C0B6-C16F-4941-BBDD-81ED03294B13}"/>
              </a:ext>
            </a:extLst>
          </p:cNvPr>
          <p:cNvSpPr txBox="1"/>
          <p:nvPr/>
        </p:nvSpPr>
        <p:spPr>
          <a:xfrm>
            <a:off x="3944256" y="714124"/>
            <a:ext cx="1371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269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5C1A25C-3B78-41A5-BF86-081E5BEE1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8991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I need Thee </a:t>
            </a:r>
            <a:r>
              <a:rPr lang="en-GB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ev’ry</a:t>
            </a: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 hour 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Teach me Thy will;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And Thy rich promises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In me fulfil.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1B643A9F-A80C-46F0-A85D-19D70F0E0163}"/>
              </a:ext>
            </a:extLst>
          </p:cNvPr>
          <p:cNvSpPr/>
          <p:nvPr/>
        </p:nvSpPr>
        <p:spPr>
          <a:xfrm>
            <a:off x="3833447" y="685800"/>
            <a:ext cx="1500553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35711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5C1A25C-3B78-41A5-BF86-081E5BEE1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1"/>
            <a:ext cx="8991600" cy="3581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 need Thee; O I need Thee!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</a:t>
            </a:r>
            <a:r>
              <a:rPr lang="en-GB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Ev’ry</a:t>
            </a: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hour I need Thee: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O bless me, now, my Saviour!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I come to Thee.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1B643A9F-A80C-46F0-A85D-19D70F0E0163}"/>
              </a:ext>
            </a:extLst>
          </p:cNvPr>
          <p:cNvSpPr/>
          <p:nvPr/>
        </p:nvSpPr>
        <p:spPr>
          <a:xfrm>
            <a:off x="3505200" y="685800"/>
            <a:ext cx="21336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64C0B6-C16F-4941-BBDD-81ED03294B13}"/>
              </a:ext>
            </a:extLst>
          </p:cNvPr>
          <p:cNvSpPr txBox="1"/>
          <p:nvPr/>
        </p:nvSpPr>
        <p:spPr>
          <a:xfrm>
            <a:off x="3944256" y="714124"/>
            <a:ext cx="1371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341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5C1A25C-3B78-41A5-BF86-081E5BEE1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600200"/>
            <a:ext cx="8991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000" b="1" dirty="0"/>
              <a:t>I need Thee </a:t>
            </a:r>
            <a:r>
              <a:rPr lang="en-GB" sz="4000" b="1" dirty="0" err="1"/>
              <a:t>ev’ry</a:t>
            </a:r>
            <a:r>
              <a:rPr lang="en-GB" sz="4000" b="1" dirty="0"/>
              <a:t> hour ,</a:t>
            </a:r>
            <a:endParaRPr lang="en-ZA" sz="4000" b="1" dirty="0"/>
          </a:p>
          <a:p>
            <a:pPr algn="ctr">
              <a:buNone/>
            </a:pPr>
            <a:r>
              <a:rPr lang="en-GB" sz="4000" b="1" dirty="0"/>
              <a:t>Most Holy One;</a:t>
            </a:r>
            <a:endParaRPr lang="en-ZA" sz="4000" b="1" dirty="0"/>
          </a:p>
          <a:p>
            <a:pPr algn="ctr">
              <a:buNone/>
            </a:pPr>
            <a:r>
              <a:rPr lang="en-GB" sz="4000" b="1" dirty="0"/>
              <a:t>O make me Thine indeed,</a:t>
            </a:r>
            <a:endParaRPr lang="en-ZA" sz="4000" b="1" dirty="0"/>
          </a:p>
          <a:p>
            <a:pPr algn="ctr">
              <a:buNone/>
            </a:pPr>
            <a:r>
              <a:rPr lang="en-GB" sz="4000" b="1" dirty="0"/>
              <a:t>Thou blessed So!</a:t>
            </a:r>
            <a:endParaRPr lang="en-ZA" sz="4000" b="1" dirty="0"/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1B643A9F-A80C-46F0-A85D-19D70F0E0163}"/>
              </a:ext>
            </a:extLst>
          </p:cNvPr>
          <p:cNvSpPr/>
          <p:nvPr/>
        </p:nvSpPr>
        <p:spPr>
          <a:xfrm>
            <a:off x="3833447" y="685800"/>
            <a:ext cx="1500553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570863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5C1A25C-3B78-41A5-BF86-081E5BEE1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1"/>
            <a:ext cx="8991600" cy="3581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 need Thee; O I need Thee!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</a:t>
            </a:r>
            <a:r>
              <a:rPr lang="en-GB" sz="40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Ev’ry</a:t>
            </a: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hour I need Thee: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O bless me, now, my Saviour!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I come to Thee.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1B643A9F-A80C-46F0-A85D-19D70F0E0163}"/>
              </a:ext>
            </a:extLst>
          </p:cNvPr>
          <p:cNvSpPr/>
          <p:nvPr/>
        </p:nvSpPr>
        <p:spPr>
          <a:xfrm>
            <a:off x="3505200" y="685800"/>
            <a:ext cx="21336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64C0B6-C16F-4941-BBDD-81ED03294B13}"/>
              </a:ext>
            </a:extLst>
          </p:cNvPr>
          <p:cNvSpPr txBox="1"/>
          <p:nvPr/>
        </p:nvSpPr>
        <p:spPr>
          <a:xfrm>
            <a:off x="3944256" y="714124"/>
            <a:ext cx="1371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6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1B517DDE-9564-43F0-A41C-452205EC950D}"/>
              </a:ext>
            </a:extLst>
          </p:cNvPr>
          <p:cNvSpPr/>
          <p:nvPr/>
        </p:nvSpPr>
        <p:spPr>
          <a:xfrm>
            <a:off x="4191000" y="4876800"/>
            <a:ext cx="9906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   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639828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9C852-F2F9-4614-9C75-DB8D8C027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03896FE-416E-4CEE-A668-F11E8B8EBD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32" t="8727" r="4330" b="3550"/>
          <a:stretch/>
        </p:blipFill>
        <p:spPr bwMode="auto">
          <a:xfrm>
            <a:off x="0" y="16864"/>
            <a:ext cx="9144000" cy="68411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09390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289</Words>
  <Application>Microsoft Office PowerPoint</Application>
  <PresentationFormat>On-screen Show (4:3)</PresentationFormat>
  <Paragraphs>64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Cambria</vt:lpstr>
      <vt:lpstr>Segoe Print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 NEED  THEE  317 </dc:title>
  <dc:creator>Ukelo</dc:creator>
  <cp:lastModifiedBy>Ukelo Alimange</cp:lastModifiedBy>
  <cp:revision>15</cp:revision>
  <dcterms:created xsi:type="dcterms:W3CDTF">2006-08-16T00:00:00Z</dcterms:created>
  <dcterms:modified xsi:type="dcterms:W3CDTF">2021-10-23T20:34:51Z</dcterms:modified>
</cp:coreProperties>
</file>