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3"/>
  </p:notesMasterIdLst>
  <p:sldIdLst>
    <p:sldId id="258" r:id="rId2"/>
    <p:sldId id="259" r:id="rId3"/>
    <p:sldId id="288" r:id="rId4"/>
    <p:sldId id="293" r:id="rId5"/>
    <p:sldId id="289" r:id="rId6"/>
    <p:sldId id="294" r:id="rId7"/>
    <p:sldId id="290" r:id="rId8"/>
    <p:sldId id="295" r:id="rId9"/>
    <p:sldId id="291" r:id="rId10"/>
    <p:sldId id="296" r:id="rId11"/>
    <p:sldId id="292" r:id="rId12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6" d="100"/>
          <a:sy n="66" d="100"/>
        </p:scale>
        <p:origin x="1422" y="5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ZA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2B433F0-CC7F-4F95-8406-213708399B45}" type="datetimeFigureOut">
              <a:rPr lang="en-US" smtClean="0"/>
              <a:pPr/>
              <a:t>5/14/2019</a:t>
            </a:fld>
            <a:endParaRPr lang="en-ZA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ZA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Z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Z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2EC1771-492D-4C52-BA88-19640E97FECF}" type="slidenum">
              <a:rPr lang="en-ZA" smtClean="0"/>
              <a:pPr/>
              <a:t>‹#›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73760825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Z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2EC1771-492D-4C52-BA88-19640E97FECF}" type="slidenum">
              <a:rPr lang="en-ZA" smtClean="0"/>
              <a:pPr/>
              <a:t>1</a:t>
            </a:fld>
            <a:endParaRPr lang="en-ZA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Z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2EC1771-492D-4C52-BA88-19640E97FECF}" type="slidenum">
              <a:rPr lang="en-ZA" smtClean="0"/>
              <a:pPr/>
              <a:t>2</a:t>
            </a:fld>
            <a:endParaRPr lang="en-ZA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Z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2EC1771-492D-4C52-BA88-19640E97FECF}" type="slidenum">
              <a:rPr lang="en-ZA" smtClean="0"/>
              <a:pPr/>
              <a:t>3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2021301130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Z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2EC1771-492D-4C52-BA88-19640E97FECF}" type="slidenum">
              <a:rPr lang="en-ZA" smtClean="0"/>
              <a:pPr/>
              <a:t>4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3033283203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Z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2EC1771-492D-4C52-BA88-19640E97FECF}" type="slidenum">
              <a:rPr lang="en-ZA" smtClean="0"/>
              <a:pPr/>
              <a:t>5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96555858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Z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2EC1771-492D-4C52-BA88-19640E97FECF}" type="slidenum">
              <a:rPr lang="en-ZA" smtClean="0"/>
              <a:pPr/>
              <a:t>6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4053506675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Z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2EC1771-492D-4C52-BA88-19640E97FECF}" type="slidenum">
              <a:rPr lang="en-ZA" smtClean="0"/>
              <a:pPr/>
              <a:t>7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2734220000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Z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2EC1771-492D-4C52-BA88-19640E97FECF}" type="slidenum">
              <a:rPr lang="en-ZA" smtClean="0"/>
              <a:pPr/>
              <a:t>8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4009582809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Z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2EC1771-492D-4C52-BA88-19640E97FECF}" type="slidenum">
              <a:rPr lang="en-ZA" smtClean="0"/>
              <a:pPr/>
              <a:t>9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4266027229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Z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2EC1771-492D-4C52-BA88-19640E97FECF}" type="slidenum">
              <a:rPr lang="en-ZA" smtClean="0"/>
              <a:pPr/>
              <a:t>10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1567325093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Z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2EC1771-492D-4C52-BA88-19640E97FECF}" type="slidenum">
              <a:rPr lang="en-ZA" smtClean="0"/>
              <a:pPr/>
              <a:t>11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39521941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ight Triangle 9"/>
          <p:cNvSpPr/>
          <p:nvPr/>
        </p:nvSpPr>
        <p:spPr>
          <a:xfrm>
            <a:off x="-2" y="4664147"/>
            <a:ext cx="9151089" cy="0"/>
          </a:xfrm>
          <a:prstGeom prst="rtTriangle">
            <a:avLst/>
          </a:prstGeom>
          <a:gradFill flip="none" rotWithShape="1">
            <a:gsLst>
              <a:gs pos="0">
                <a:schemeClr val="accent1">
                  <a:shade val="35000"/>
                  <a:satMod val="170000"/>
                  <a:alpha val="100000"/>
                </a:schemeClr>
              </a:gs>
              <a:gs pos="55000">
                <a:schemeClr val="accent1">
                  <a:tint val="90000"/>
                  <a:satMod val="150000"/>
                  <a:alpha val="100000"/>
                </a:schemeClr>
              </a:gs>
              <a:gs pos="100000">
                <a:schemeClr val="accent1">
                  <a:shade val="35000"/>
                  <a:satMod val="170000"/>
                  <a:alpha val="100000"/>
                </a:schemeClr>
              </a:gs>
            </a:gsLst>
            <a:lin ang="3000000" scaled="1"/>
            <a:tileRect/>
          </a:gradFill>
          <a:ln w="127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Title 8"/>
          <p:cNvSpPr>
            <a:spLocks noGrp="1"/>
          </p:cNvSpPr>
          <p:nvPr>
            <p:ph type="ctrTitle"/>
          </p:nvPr>
        </p:nvSpPr>
        <p:spPr>
          <a:xfrm>
            <a:off x="685800" y="1752601"/>
            <a:ext cx="7772400" cy="1829761"/>
          </a:xfrm>
        </p:spPr>
        <p:txBody>
          <a:bodyPr vert="horz" anchor="b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lvl1pPr algn="r">
              <a:defRPr sz="4800" b="1">
                <a:solidFill>
                  <a:schemeClr val="tx2"/>
                </a:solidFill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17" name="Subtitle 16"/>
          <p:cNvSpPr>
            <a:spLocks noGrp="1"/>
          </p:cNvSpPr>
          <p:nvPr>
            <p:ph type="subTitle" idx="1"/>
          </p:nvPr>
        </p:nvSpPr>
        <p:spPr>
          <a:xfrm>
            <a:off x="685800" y="3611607"/>
            <a:ext cx="7772400" cy="1199704"/>
          </a:xfrm>
        </p:spPr>
        <p:txBody>
          <a:bodyPr lIns="45720" rIns="45720"/>
          <a:lstStyle>
            <a:lvl1pPr marL="0" marR="64008" indent="0" algn="r">
              <a:buNone/>
              <a:defRPr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en-US" smtClean="0"/>
              <a:t>Click to edit Master subtitle style</a:t>
            </a:r>
            <a:endParaRPr kumimoji="0" lang="en-US"/>
          </a:p>
        </p:txBody>
      </p:sp>
      <p:grpSp>
        <p:nvGrpSpPr>
          <p:cNvPr id="2" name="Group 1"/>
          <p:cNvGrpSpPr/>
          <p:nvPr/>
        </p:nvGrpSpPr>
        <p:grpSpPr>
          <a:xfrm>
            <a:off x="-3765" y="4953000"/>
            <a:ext cx="9147765" cy="1912088"/>
            <a:chOff x="-3765" y="4832896"/>
            <a:chExt cx="9147765" cy="2032192"/>
          </a:xfrm>
        </p:grpSpPr>
        <p:sp>
          <p:nvSpPr>
            <p:cNvPr id="7" name="Freeform 6"/>
            <p:cNvSpPr>
              <a:spLocks/>
            </p:cNvSpPr>
            <p:nvPr/>
          </p:nvSpPr>
          <p:spPr bwMode="auto">
            <a:xfrm>
              <a:off x="1687513" y="4832896"/>
              <a:ext cx="7456487" cy="518816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4697" y="0"/>
                </a:cxn>
                <a:cxn ang="0">
                  <a:pos x="4697" y="367"/>
                </a:cxn>
                <a:cxn ang="0">
                  <a:pos x="0" y="218"/>
                </a:cxn>
                <a:cxn ang="0">
                  <a:pos x="4697" y="0"/>
                </a:cxn>
              </a:cxnLst>
              <a:rect l="0" t="0" r="0" b="0"/>
              <a:pathLst>
                <a:path w="4697" h="367">
                  <a:moveTo>
                    <a:pt x="4697" y="0"/>
                  </a:moveTo>
                  <a:lnTo>
                    <a:pt x="4697" y="367"/>
                  </a:lnTo>
                  <a:lnTo>
                    <a:pt x="0" y="218"/>
                  </a:lnTo>
                  <a:lnTo>
                    <a:pt x="4697" y="0"/>
                  </a:lnTo>
                  <a:close/>
                </a:path>
              </a:pathLst>
            </a:custGeom>
            <a:solidFill>
              <a:schemeClr val="accent1">
                <a:tint val="65000"/>
                <a:satMod val="115000"/>
                <a:alpha val="40000"/>
              </a:scheme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  <p:sp>
          <p:nvSpPr>
            <p:cNvPr id="8" name="Freeform 7"/>
            <p:cNvSpPr>
              <a:spLocks/>
            </p:cNvSpPr>
            <p:nvPr/>
          </p:nvSpPr>
          <p:spPr bwMode="auto">
            <a:xfrm>
              <a:off x="35443" y="5135526"/>
              <a:ext cx="9108557" cy="838200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0"/>
                </a:cxn>
                <a:cxn ang="0">
                  <a:pos x="5760" y="0"/>
                </a:cxn>
                <a:cxn ang="0">
                  <a:pos x="5760" y="528"/>
                </a:cxn>
                <a:cxn ang="0">
                  <a:pos x="48" y="0"/>
                </a:cxn>
              </a:cxnLst>
              <a:rect l="0" t="0" r="0" b="0"/>
              <a:pathLst>
                <a:path w="5760" h="528">
                  <a:moveTo>
                    <a:pt x="0" y="0"/>
                  </a:moveTo>
                  <a:lnTo>
                    <a:pt x="5760" y="0"/>
                  </a:lnTo>
                  <a:lnTo>
                    <a:pt x="5760" y="528"/>
                  </a:lnTo>
                  <a:lnTo>
                    <a:pt x="48" y="0"/>
                  </a:lnTo>
                </a:path>
              </a:pathLst>
            </a:custGeom>
            <a:solidFill>
              <a:srgbClr val="000000">
                <a:alpha val="100000"/>
              </a:srgb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  <p:sp>
          <p:nvSpPr>
            <p:cNvPr id="11" name="Freeform 10"/>
            <p:cNvSpPr>
              <a:spLocks/>
            </p:cNvSpPr>
            <p:nvPr/>
          </p:nvSpPr>
          <p:spPr bwMode="auto">
            <a:xfrm>
              <a:off x="0" y="4883888"/>
              <a:ext cx="9144000" cy="1981200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0"/>
                </a:cxn>
                <a:cxn ang="0">
                  <a:pos x="0" y="1248"/>
                </a:cxn>
                <a:cxn ang="0">
                  <a:pos x="5760" y="1248"/>
                </a:cxn>
                <a:cxn ang="0">
                  <a:pos x="5760" y="528"/>
                </a:cxn>
                <a:cxn ang="0">
                  <a:pos x="0" y="0"/>
                </a:cxn>
              </a:cxnLst>
              <a:rect l="0" t="0" r="0" b="0"/>
              <a:pathLst>
                <a:path w="5760" h="1248">
                  <a:moveTo>
                    <a:pt x="0" y="0"/>
                  </a:moveTo>
                  <a:lnTo>
                    <a:pt x="0" y="1248"/>
                  </a:lnTo>
                  <a:lnTo>
                    <a:pt x="5760" y="1248"/>
                  </a:lnTo>
                  <a:lnTo>
                    <a:pt x="5760" y="528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 cstate="print">
                <a:alphaModFix amt="50000"/>
              </a:blip>
              <a:tile tx="0" ty="0" sx="50000" sy="50000" flip="none" algn="t"/>
            </a:blipFill>
            <a:ln w="12700" cap="rnd" cmpd="thickThin" algn="ctr">
              <a:noFill/>
              <a:prstDash val="solid"/>
            </a:ln>
            <a:effectLst>
              <a:fillOverlay blend="mult">
                <a:gradFill flip="none" rotWithShape="1">
                  <a:gsLst>
                    <a:gs pos="0">
                      <a:schemeClr val="accent1">
                        <a:shade val="20000"/>
                        <a:satMod val="176000"/>
                        <a:alpha val="100000"/>
                      </a:schemeClr>
                    </a:gs>
                    <a:gs pos="18000">
                      <a:schemeClr val="accent1">
                        <a:shade val="48000"/>
                        <a:satMod val="153000"/>
                        <a:alpha val="100000"/>
                      </a:schemeClr>
                    </a:gs>
                    <a:gs pos="43000">
                      <a:schemeClr val="accent1">
                        <a:tint val="86000"/>
                        <a:satMod val="149000"/>
                        <a:alpha val="100000"/>
                      </a:schemeClr>
                    </a:gs>
                    <a:gs pos="45000">
                      <a:schemeClr val="accent1">
                        <a:tint val="85000"/>
                        <a:satMod val="150000"/>
                        <a:alpha val="100000"/>
                      </a:schemeClr>
                    </a:gs>
                    <a:gs pos="50000">
                      <a:schemeClr val="accent1">
                        <a:tint val="86000"/>
                        <a:satMod val="149000"/>
                        <a:alpha val="100000"/>
                      </a:schemeClr>
                    </a:gs>
                    <a:gs pos="79000">
                      <a:schemeClr val="accent1">
                        <a:shade val="53000"/>
                        <a:satMod val="150000"/>
                        <a:alpha val="100000"/>
                      </a:schemeClr>
                    </a:gs>
                    <a:gs pos="100000">
                      <a:schemeClr val="accent1">
                        <a:shade val="25000"/>
                        <a:satMod val="170000"/>
                        <a:alpha val="100000"/>
                      </a:schemeClr>
                    </a:gs>
                  </a:gsLst>
                  <a:lin ang="450000" scaled="1"/>
                  <a:tileRect/>
                </a:gradFill>
              </a:fillOverlay>
            </a:effectLst>
          </p:spPr>
          <p:style>
            <a:lnRef idx="3">
              <a:schemeClr val="lt1"/>
            </a:lnRef>
            <a:fillRef idx="1">
              <a:schemeClr val="accent1"/>
            </a:fillRef>
            <a:effectRef idx="1">
              <a:schemeClr val="accent1"/>
            </a:effectRef>
            <a:fontRef idx="minor">
              <a:schemeClr val="lt1"/>
            </a:fontRef>
          </p:style>
          <p:txBody>
            <a:bodyPr vert="horz" wrap="square" lIns="91440" tIns="45720" rIns="91440" bIns="45720" anchor="ctr" compatLnSpc="1"/>
            <a:lstStyle/>
            <a:p>
              <a:pPr algn="ctr" eaLnBrk="1" latinLnBrk="0" hangingPunct="1"/>
              <a:endParaRPr kumimoji="0" lang="en-US"/>
            </a:p>
          </p:txBody>
        </p:sp>
        <p:cxnSp>
          <p:nvCxnSpPr>
            <p:cNvPr id="12" name="Straight Connector 11"/>
            <p:cNvCxnSpPr/>
            <p:nvPr/>
          </p:nvCxnSpPr>
          <p:spPr>
            <a:xfrm>
              <a:off x="-3765" y="4880373"/>
              <a:ext cx="9147765" cy="839943"/>
            </a:xfrm>
            <a:prstGeom prst="line">
              <a:avLst/>
            </a:prstGeom>
            <a:noFill/>
            <a:ln w="12065" cap="flat" cmpd="sng" algn="ctr">
              <a:gradFill>
                <a:gsLst>
                  <a:gs pos="45000">
                    <a:schemeClr val="accent1">
                      <a:tint val="70000"/>
                      <a:satMod val="110000"/>
                    </a:schemeClr>
                  </a:gs>
                  <a:gs pos="15000">
                    <a:schemeClr val="accent1">
                      <a:shade val="40000"/>
                      <a:satMod val="110000"/>
                    </a:schemeClr>
                  </a:gs>
                </a:gsLst>
                <a:lin ang="5400000" scaled="1"/>
              </a:gradFill>
              <a:prstDash val="solid"/>
              <a:miter lim="800000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30" name="Date Placeholder 2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extLst/>
          </a:lstStyle>
          <a:p>
            <a:fld id="{1D8BD707-D9CF-40AE-B4C6-C98DA3205C09}" type="datetimeFigureOut">
              <a:rPr lang="en-US" smtClean="0"/>
              <a:pPr/>
              <a:t>5/14/2019</a:t>
            </a:fld>
            <a:endParaRPr lang="en-US"/>
          </a:p>
        </p:txBody>
      </p:sp>
      <p:sp>
        <p:nvSpPr>
          <p:cNvPr id="19" name="Footer Placeholder 18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accent1">
                    <a:tint val="20000"/>
                  </a:schemeClr>
                </a:solidFill>
              </a:defRPr>
            </a:lvl1pPr>
            <a:extLst/>
          </a:lstStyle>
          <a:p>
            <a:endParaRPr lang="en-US"/>
          </a:p>
        </p:txBody>
      </p:sp>
      <p:sp>
        <p:nvSpPr>
          <p:cNvPr id="27" name="Slide Number Placeholder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extLst/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 spd="med">
    <p:split orient="vert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5/14/2019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7" name="Title 6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</p:spTree>
  </p:cSld>
  <p:clrMapOvr>
    <a:masterClrMapping/>
  </p:clrMapOvr>
  <p:transition spd="med">
    <p:split orient="vert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76" y="1059712"/>
            <a:ext cx="7772400" cy="1828800"/>
          </a:xfrm>
        </p:spPr>
        <p:txBody>
          <a:bodyPr vert="horz" anchor="b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lvl1pPr algn="r">
              <a:buNone/>
              <a:defRPr sz="4800" b="1" cap="none" baseline="0"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922713" y="2931712"/>
            <a:ext cx="4572000" cy="1454888"/>
          </a:xfrm>
        </p:spPr>
        <p:txBody>
          <a:bodyPr lIns="91440" rIns="91440" anchor="t"/>
          <a:lstStyle>
            <a:lvl1pPr marL="0" indent="0" algn="l">
              <a:buNone/>
              <a:defRPr sz="23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5/14/2019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7" name="Chevron 6"/>
          <p:cNvSpPr/>
          <p:nvPr/>
        </p:nvSpPr>
        <p:spPr>
          <a:xfrm>
            <a:off x="3636680" y="3005472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l" eaLnBrk="1" latinLnBrk="0" hangingPunct="1"/>
            <a:endParaRPr kumimoji="0" lang="en-US"/>
          </a:p>
        </p:txBody>
      </p:sp>
      <p:sp>
        <p:nvSpPr>
          <p:cNvPr id="8" name="Chevron 7"/>
          <p:cNvSpPr/>
          <p:nvPr/>
        </p:nvSpPr>
        <p:spPr>
          <a:xfrm>
            <a:off x="3450264" y="3005472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l" eaLnBrk="1" latinLnBrk="0" hangingPunct="1"/>
            <a:endParaRPr kumimoji="0" lang="en-US"/>
          </a:p>
        </p:txBody>
      </p:sp>
    </p:spTree>
  </p:cSld>
  <p:clrMapOvr>
    <a:masterClrMapping/>
  </p:clrMapOvr>
  <p:transition spd="med">
    <p:split orient="vert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481328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481328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5/14/2019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</p:spTree>
  </p:cSld>
  <p:clrMapOvr>
    <a:masterClrMapping/>
  </p:clrMapOvr>
  <p:transition spd="med">
    <p:split orient="vert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8229600" cy="1143000"/>
          </a:xfrm>
        </p:spPr>
        <p:txBody>
          <a:bodyPr anchor="ctr"/>
          <a:lstStyle>
            <a:lvl1pPr>
              <a:defRPr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5410200"/>
            <a:ext cx="4040188" cy="762000"/>
          </a:xfrm>
          <a:solidFill>
            <a:schemeClr val="accent1"/>
          </a:solidFill>
          <a:ln w="9652">
            <a:solidFill>
              <a:schemeClr val="accent1"/>
            </a:solidFill>
            <a:miter lim="800000"/>
          </a:ln>
        </p:spPr>
        <p:txBody>
          <a:bodyPr lIns="182880" anchor="ctr"/>
          <a:lstStyle>
            <a:lvl1pPr marL="0" indent="0">
              <a:buNone/>
              <a:defRPr sz="2400" b="0">
                <a:solidFill>
                  <a:schemeClr val="bg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645026" y="5410200"/>
            <a:ext cx="4041775" cy="762000"/>
          </a:xfrm>
          <a:solidFill>
            <a:schemeClr val="accent1"/>
          </a:solidFill>
          <a:ln w="9652">
            <a:solidFill>
              <a:schemeClr val="accent1"/>
            </a:solidFill>
            <a:miter lim="800000"/>
          </a:ln>
        </p:spPr>
        <p:txBody>
          <a:bodyPr lIns="182880" anchor="ctr"/>
          <a:lstStyle>
            <a:lvl1pPr marL="0" indent="0">
              <a:buNone/>
              <a:defRPr sz="2400" b="0">
                <a:solidFill>
                  <a:schemeClr val="bg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457200" y="1444294"/>
            <a:ext cx="4040188" cy="3941763"/>
          </a:xfrm>
          <a:ln>
            <a:noFill/>
            <a:prstDash val="sysDash"/>
            <a:miter lim="800000"/>
          </a:ln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1444294"/>
            <a:ext cx="4041775" cy="3941763"/>
          </a:xfrm>
          <a:ln>
            <a:noFill/>
            <a:prstDash val="sysDash"/>
            <a:miter lim="800000"/>
          </a:ln>
        </p:spPr>
        <p:txBody>
          <a:bodyPr/>
          <a:lstStyle>
            <a:lvl1pPr>
              <a:spcBef>
                <a:spcPts val="0"/>
              </a:spcBef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5/14/2019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 spd="med">
    <p:split orient="vert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5/14/2019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6" name="Title 5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</p:spTree>
  </p:cSld>
  <p:clrMapOvr>
    <a:masterClrMapping/>
  </p:clrMapOvr>
  <p:transition spd="med">
    <p:split orient="vert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5/14/2019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 spd="med">
    <p:split orient="vert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4876800"/>
            <a:ext cx="7481776" cy="457200"/>
          </a:xfrm>
        </p:spPr>
        <p:txBody>
          <a:bodyPr vert="horz" anchor="t">
            <a:noAutofit/>
            <a:sp3d prstMaterial="softEdge">
              <a:bevelT w="0" h="0"/>
            </a:sp3d>
          </a:bodyPr>
          <a:lstStyle>
            <a:lvl1pPr algn="r">
              <a:buNone/>
              <a:defRPr sz="2500" b="0">
                <a:solidFill>
                  <a:schemeClr val="accent1"/>
                </a:solidFill>
                <a:effectLst/>
              </a:defRPr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4419600" y="5355102"/>
            <a:ext cx="3974592" cy="914400"/>
          </a:xfrm>
        </p:spPr>
        <p:txBody>
          <a:bodyPr/>
          <a:lstStyle>
            <a:lvl1pPr marL="0" indent="0" algn="r">
              <a:buNone/>
              <a:defRPr sz="16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914400" y="274320"/>
            <a:ext cx="7479792" cy="45720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6727032" y="6407944"/>
            <a:ext cx="1920240" cy="365760"/>
          </a:xfrm>
        </p:spPr>
        <p:txBody>
          <a:bodyPr/>
          <a:lstStyle/>
          <a:p>
            <a:fld id="{1D8BD707-D9CF-40AE-B4C6-C98DA3205C09}" type="datetimeFigureOut">
              <a:rPr lang="en-US" smtClean="0"/>
              <a:pPr/>
              <a:t>5/14/2019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 spd="med">
    <p:split orient="vert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41232" y="5443402"/>
            <a:ext cx="7162800" cy="648232"/>
          </a:xfrm>
          <a:noFill/>
        </p:spPr>
        <p:txBody>
          <a:bodyPr lIns="91440" tIns="0" rIns="91440" anchor="t"/>
          <a:lstStyle>
            <a:lvl1pPr marL="0" marR="18288" indent="0" algn="r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228600" y="189968"/>
            <a:ext cx="8686800" cy="4389120"/>
          </a:xfrm>
          <a:prstGeom prst="rect">
            <a:avLst/>
          </a:prstGeom>
          <a:solidFill>
            <a:schemeClr val="bg2"/>
          </a:solidFill>
          <a:ln>
            <a:solidFill>
              <a:schemeClr val="bg1"/>
            </a:solidFill>
          </a:ln>
          <a:effectLst>
            <a:innerShdw blurRad="95250">
              <a:srgbClr val="000000"/>
            </a:innerShdw>
          </a:effectLst>
        </p:spPr>
        <p:txBody>
          <a:bodyPr/>
          <a:lstStyle>
            <a:lvl1pPr marL="0" indent="0">
              <a:buNone/>
              <a:defRPr sz="3200"/>
            </a:lvl1pPr>
            <a:extLst/>
          </a:lstStyle>
          <a:p>
            <a:r>
              <a:rPr kumimoji="0" lang="en-US" smtClean="0"/>
              <a:t>Click icon to add picture</a:t>
            </a:r>
            <a:endParaRPr kumimoji="0"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fld id="{1D8BD707-D9CF-40AE-B4C6-C98DA3205C09}" type="datetimeFigureOut">
              <a:rPr lang="en-US" smtClean="0"/>
              <a:pPr/>
              <a:t>5/14/2019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380072" y="6407944"/>
            <a:ext cx="2350681" cy="365125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28600" y="4865122"/>
            <a:ext cx="8075432" cy="562672"/>
          </a:xfrm>
          <a:noFill/>
        </p:spPr>
        <p:txBody>
          <a:bodyPr anchor="t">
            <a:sp3d prstMaterial="softEdge"/>
          </a:bodyPr>
          <a:lstStyle>
            <a:lvl1pPr marR="0" algn="r">
              <a:buNone/>
              <a:defRPr sz="3000" b="0">
                <a:solidFill>
                  <a:schemeClr val="accent1"/>
                </a:solidFill>
                <a:effectLst>
                  <a:outerShdw blurRad="50800" dist="25000" dir="5400000" algn="t" rotWithShape="0">
                    <a:prstClr val="black">
                      <a:alpha val="45000"/>
                    </a:prstClr>
                  </a:outerShdw>
                </a:effectLst>
              </a:defRPr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8" name="Freeform 7"/>
          <p:cNvSpPr>
            <a:spLocks/>
          </p:cNvSpPr>
          <p:nvPr/>
        </p:nvSpPr>
        <p:spPr bwMode="auto">
          <a:xfrm>
            <a:off x="499273" y="5944936"/>
            <a:ext cx="4940624" cy="921076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7485" h="337">
                <a:moveTo>
                  <a:pt x="0" y="2"/>
                </a:moveTo>
                <a:lnTo>
                  <a:pt x="7485" y="337"/>
                </a:lnTo>
                <a:lnTo>
                  <a:pt x="5558" y="337"/>
                </a:lnTo>
                <a:lnTo>
                  <a:pt x="1" y="0"/>
                </a:lnTo>
              </a:path>
            </a:pathLst>
          </a:custGeom>
          <a:solidFill>
            <a:schemeClr val="accent1">
              <a:tint val="65000"/>
              <a:satMod val="115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9" name="Freeform 8"/>
          <p:cNvSpPr>
            <a:spLocks/>
          </p:cNvSpPr>
          <p:nvPr/>
        </p:nvSpPr>
        <p:spPr bwMode="auto">
          <a:xfrm>
            <a:off x="485717" y="5939011"/>
            <a:ext cx="3690451" cy="93345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591" h="588">
                <a:moveTo>
                  <a:pt x="0" y="0"/>
                </a:moveTo>
                <a:lnTo>
                  <a:pt x="5591" y="585"/>
                </a:lnTo>
                <a:lnTo>
                  <a:pt x="4415" y="588"/>
                </a:lnTo>
                <a:lnTo>
                  <a:pt x="12" y="4"/>
                </a:lnTo>
              </a:path>
            </a:pathLst>
          </a:custGeom>
          <a:solidFill>
            <a:srgbClr val="000000">
              <a:alpha val="10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0" name="Right Triangle 9"/>
          <p:cNvSpPr>
            <a:spLocks/>
          </p:cNvSpPr>
          <p:nvPr/>
        </p:nvSpPr>
        <p:spPr bwMode="auto">
          <a:xfrm>
            <a:off x="-6042" y="5791253"/>
            <a:ext cx="3402314" cy="1080868"/>
          </a:xfrm>
          <a:prstGeom prst="rtTriangle">
            <a:avLst/>
          </a:prstGeom>
          <a:blipFill>
            <a:blip r:embed="rId2" cstate="print">
              <a:alphaModFix amt="50000"/>
            </a:blip>
            <a:tile tx="0" ty="0" sx="50000" sy="50000" flip="none" algn="t"/>
          </a:blipFill>
          <a:ln w="12700" cap="rnd" cmpd="thickThin" algn="ctr">
            <a:noFill/>
            <a:prstDash val="solid"/>
          </a:ln>
          <a:effectLst>
            <a:fillOverlay blend="mult">
              <a:gradFill flip="none" rotWithShape="1">
                <a:gsLst>
                  <a:gs pos="0">
                    <a:schemeClr val="accent1">
                      <a:shade val="20000"/>
                      <a:satMod val="176000"/>
                      <a:alpha val="100000"/>
                    </a:schemeClr>
                  </a:gs>
                  <a:gs pos="18000">
                    <a:schemeClr val="accent1">
                      <a:shade val="48000"/>
                      <a:satMod val="153000"/>
                      <a:alpha val="100000"/>
                    </a:schemeClr>
                  </a:gs>
                  <a:gs pos="43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45000">
                    <a:schemeClr val="accent1">
                      <a:tint val="85000"/>
                      <a:satMod val="150000"/>
                      <a:alpha val="100000"/>
                    </a:schemeClr>
                  </a:gs>
                  <a:gs pos="50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79000">
                    <a:schemeClr val="accent1">
                      <a:shade val="53000"/>
                      <a:satMod val="150000"/>
                      <a:alpha val="100000"/>
                    </a:schemeClr>
                  </a:gs>
                  <a:gs pos="100000">
                    <a:schemeClr val="accent1">
                      <a:shade val="25000"/>
                      <a:satMod val="170000"/>
                      <a:alpha val="100000"/>
                    </a:schemeClr>
                  </a:gs>
                </a:gsLst>
                <a:lin ang="450000" scaled="1"/>
                <a:tileRect/>
              </a:gradFill>
            </a:fillOverlay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anchor="ctr" compatLnSpc="1"/>
          <a:lstStyle/>
          <a:p>
            <a:pPr algn="ctr" eaLnBrk="1" latinLnBrk="0" hangingPunct="1"/>
            <a:endParaRPr kumimoji="0" lang="en-US"/>
          </a:p>
        </p:txBody>
      </p:sp>
      <p:cxnSp>
        <p:nvCxnSpPr>
          <p:cNvPr id="11" name="Straight Connector 10"/>
          <p:cNvCxnSpPr/>
          <p:nvPr/>
        </p:nvCxnSpPr>
        <p:spPr>
          <a:xfrm>
            <a:off x="-9237" y="5787738"/>
            <a:ext cx="3405509" cy="1084383"/>
          </a:xfrm>
          <a:prstGeom prst="line">
            <a:avLst/>
          </a:prstGeom>
          <a:noFill/>
          <a:ln w="12065" cap="flat" cmpd="sng" algn="ctr">
            <a:gradFill>
              <a:gsLst>
                <a:gs pos="45000">
                  <a:schemeClr val="accent1">
                    <a:tint val="70000"/>
                    <a:satMod val="110000"/>
                  </a:schemeClr>
                </a:gs>
                <a:gs pos="15000">
                  <a:schemeClr val="accent1">
                    <a:shade val="40000"/>
                    <a:satMod val="110000"/>
                  </a:schemeClr>
                </a:gs>
              </a:gsLst>
              <a:lin ang="5400000" scaled="1"/>
            </a:gra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2" name="Chevron 11"/>
          <p:cNvSpPr/>
          <p:nvPr/>
        </p:nvSpPr>
        <p:spPr>
          <a:xfrm>
            <a:off x="8664112" y="4988440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l" eaLnBrk="1" latinLnBrk="0" hangingPunct="1"/>
            <a:endParaRPr kumimoji="0" lang="en-US"/>
          </a:p>
        </p:txBody>
      </p:sp>
      <p:sp>
        <p:nvSpPr>
          <p:cNvPr id="13" name="Chevron 12"/>
          <p:cNvSpPr/>
          <p:nvPr/>
        </p:nvSpPr>
        <p:spPr>
          <a:xfrm>
            <a:off x="8477696" y="4988440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l" eaLnBrk="1" latinLnBrk="0" hangingPunct="1"/>
            <a:endParaRPr kumimoji="0" lang="en-US"/>
          </a:p>
        </p:txBody>
      </p:sp>
    </p:spTree>
  </p:cSld>
  <p:clrMapOvr>
    <a:masterClrMapping/>
  </p:clrMapOvr>
  <p:transition spd="med">
    <p:split orient="vert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1481329"/>
            <a:ext cx="8229600" cy="4386071"/>
          </a:xfrm>
        </p:spPr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5/14/2019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 spd="med">
    <p:split orient="vert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844013" y="274640"/>
            <a:ext cx="1777470" cy="5592761"/>
          </a:xfrm>
        </p:spPr>
        <p:txBody>
          <a:bodyPr vert="eaVert"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41"/>
            <a:ext cx="6324600" cy="5592760"/>
          </a:xfrm>
        </p:spPr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5/14/2019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 spd="med">
    <p:split orient="vert"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Freeform 12"/>
          <p:cNvSpPr>
            <a:spLocks/>
          </p:cNvSpPr>
          <p:nvPr/>
        </p:nvSpPr>
        <p:spPr bwMode="auto">
          <a:xfrm>
            <a:off x="499273" y="5944936"/>
            <a:ext cx="4940624" cy="921076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7485" h="337">
                <a:moveTo>
                  <a:pt x="0" y="2"/>
                </a:moveTo>
                <a:lnTo>
                  <a:pt x="7485" y="337"/>
                </a:lnTo>
                <a:lnTo>
                  <a:pt x="5558" y="337"/>
                </a:lnTo>
                <a:lnTo>
                  <a:pt x="1" y="0"/>
                </a:lnTo>
              </a:path>
            </a:pathLst>
          </a:custGeom>
          <a:solidFill>
            <a:schemeClr val="accent1">
              <a:tint val="65000"/>
              <a:satMod val="115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Freeform 11"/>
          <p:cNvSpPr>
            <a:spLocks/>
          </p:cNvSpPr>
          <p:nvPr/>
        </p:nvSpPr>
        <p:spPr bwMode="auto">
          <a:xfrm>
            <a:off x="485717" y="5939011"/>
            <a:ext cx="3690451" cy="93345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591" h="588">
                <a:moveTo>
                  <a:pt x="0" y="0"/>
                </a:moveTo>
                <a:lnTo>
                  <a:pt x="5591" y="585"/>
                </a:lnTo>
                <a:lnTo>
                  <a:pt x="4415" y="588"/>
                </a:lnTo>
                <a:lnTo>
                  <a:pt x="12" y="4"/>
                </a:lnTo>
              </a:path>
            </a:pathLst>
          </a:custGeom>
          <a:solidFill>
            <a:srgbClr val="000000">
              <a:alpha val="10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4" name="Right Triangle 13"/>
          <p:cNvSpPr>
            <a:spLocks/>
          </p:cNvSpPr>
          <p:nvPr/>
        </p:nvSpPr>
        <p:spPr bwMode="auto">
          <a:xfrm>
            <a:off x="-6042" y="5791253"/>
            <a:ext cx="3402314" cy="1080868"/>
          </a:xfrm>
          <a:prstGeom prst="rtTriangle">
            <a:avLst/>
          </a:prstGeom>
          <a:blipFill>
            <a:blip r:embed="rId13" cstate="print">
              <a:alphaModFix amt="50000"/>
            </a:blip>
            <a:tile tx="0" ty="0" sx="50000" sy="50000" flip="none" algn="t"/>
          </a:blipFill>
          <a:ln w="12700" cap="rnd" cmpd="thickThin" algn="ctr">
            <a:noFill/>
            <a:prstDash val="solid"/>
          </a:ln>
          <a:effectLst>
            <a:fillOverlay blend="mult">
              <a:gradFill flip="none" rotWithShape="1">
                <a:gsLst>
                  <a:gs pos="0">
                    <a:schemeClr val="accent1">
                      <a:shade val="20000"/>
                      <a:satMod val="176000"/>
                      <a:alpha val="100000"/>
                    </a:schemeClr>
                  </a:gs>
                  <a:gs pos="18000">
                    <a:schemeClr val="accent1">
                      <a:shade val="48000"/>
                      <a:satMod val="153000"/>
                      <a:alpha val="100000"/>
                    </a:schemeClr>
                  </a:gs>
                  <a:gs pos="43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45000">
                    <a:schemeClr val="accent1">
                      <a:tint val="85000"/>
                      <a:satMod val="150000"/>
                      <a:alpha val="100000"/>
                    </a:schemeClr>
                  </a:gs>
                  <a:gs pos="50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79000">
                    <a:schemeClr val="accent1">
                      <a:shade val="53000"/>
                      <a:satMod val="150000"/>
                      <a:alpha val="100000"/>
                    </a:schemeClr>
                  </a:gs>
                  <a:gs pos="100000">
                    <a:schemeClr val="accent1">
                      <a:shade val="25000"/>
                      <a:satMod val="170000"/>
                      <a:alpha val="100000"/>
                    </a:schemeClr>
                  </a:gs>
                </a:gsLst>
                <a:lin ang="450000" scaled="1"/>
                <a:tileRect/>
              </a:gradFill>
            </a:fillOverlay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anchor="ctr" compatLnSpc="1"/>
          <a:lstStyle/>
          <a:p>
            <a:pPr algn="ctr" eaLnBrk="1" latinLnBrk="0" hangingPunct="1"/>
            <a:endParaRPr kumimoji="0" lang="en-US"/>
          </a:p>
        </p:txBody>
      </p:sp>
      <p:cxnSp>
        <p:nvCxnSpPr>
          <p:cNvPr id="15" name="Straight Connector 14"/>
          <p:cNvCxnSpPr/>
          <p:nvPr/>
        </p:nvCxnSpPr>
        <p:spPr>
          <a:xfrm>
            <a:off x="-9237" y="5787738"/>
            <a:ext cx="3405509" cy="1084383"/>
          </a:xfrm>
          <a:prstGeom prst="line">
            <a:avLst/>
          </a:prstGeom>
          <a:noFill/>
          <a:ln w="12065" cap="flat" cmpd="sng" algn="ctr">
            <a:gradFill>
              <a:gsLst>
                <a:gs pos="45000">
                  <a:schemeClr val="accent1">
                    <a:tint val="70000"/>
                    <a:satMod val="110000"/>
                  </a:schemeClr>
                </a:gs>
                <a:gs pos="15000">
                  <a:schemeClr val="accent1">
                    <a:shade val="40000"/>
                    <a:satMod val="110000"/>
                  </a:schemeClr>
                </a:gs>
              </a:gsLst>
              <a:lin ang="5400000" scaled="1"/>
            </a:gra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9" name="Title Placeholder 8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anchor="ctr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0" name="Text Placeholder 29"/>
          <p:cNvSpPr>
            <a:spLocks noGrp="1"/>
          </p:cNvSpPr>
          <p:nvPr>
            <p:ph type="body" idx="1"/>
          </p:nvPr>
        </p:nvSpPr>
        <p:spPr>
          <a:xfrm>
            <a:off x="457200" y="1481328"/>
            <a:ext cx="8229600" cy="4525963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en-US" smtClean="0"/>
              <a:t>Click to edit Master text styles</a:t>
            </a:r>
          </a:p>
          <a:p>
            <a:pPr lvl="1" eaLnBrk="1" latinLnBrk="0" hangingPunct="1"/>
            <a:r>
              <a:rPr kumimoji="0" lang="en-US" smtClean="0"/>
              <a:t>Second level</a:t>
            </a:r>
          </a:p>
          <a:p>
            <a:pPr lvl="2" eaLnBrk="1" latinLnBrk="0" hangingPunct="1"/>
            <a:r>
              <a:rPr kumimoji="0" lang="en-US" smtClean="0"/>
              <a:t>Third level</a:t>
            </a:r>
          </a:p>
          <a:p>
            <a:pPr lvl="3" eaLnBrk="1" latinLnBrk="0" hangingPunct="1"/>
            <a:r>
              <a:rPr kumimoji="0" lang="en-US" smtClean="0"/>
              <a:t>Fourth level</a:t>
            </a:r>
          </a:p>
          <a:p>
            <a:pPr lvl="4" eaLnBrk="1" latinLnBrk="0" hangingPunct="1"/>
            <a:r>
              <a:rPr kumimoji="0" lang="en-US" smtClean="0"/>
              <a:t>Fifth level</a:t>
            </a:r>
            <a:endParaRPr kumimoji="0" lang="en-US"/>
          </a:p>
        </p:txBody>
      </p:sp>
      <p:sp>
        <p:nvSpPr>
          <p:cNvPr id="10" name="Date Placeholder 9"/>
          <p:cNvSpPr>
            <a:spLocks noGrp="1"/>
          </p:cNvSpPr>
          <p:nvPr>
            <p:ph type="dt" sz="half" idx="2"/>
          </p:nvPr>
        </p:nvSpPr>
        <p:spPr>
          <a:xfrm>
            <a:off x="6727032" y="6407944"/>
            <a:ext cx="1920240" cy="365760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000">
                <a:solidFill>
                  <a:schemeClr val="tx1"/>
                </a:solidFill>
              </a:defRPr>
            </a:lvl1pPr>
            <a:extLst/>
          </a:lstStyle>
          <a:p>
            <a:fld id="{1D8BD707-D9CF-40AE-B4C6-C98DA3205C09}" type="datetimeFigureOut">
              <a:rPr lang="en-US" smtClean="0"/>
              <a:pPr/>
              <a:t>5/14/2019</a:t>
            </a:fld>
            <a:endParaRPr lang="en-US"/>
          </a:p>
        </p:txBody>
      </p:sp>
      <p:sp>
        <p:nvSpPr>
          <p:cNvPr id="22" name="Footer Placeholder 21"/>
          <p:cNvSpPr>
            <a:spLocks noGrp="1"/>
          </p:cNvSpPr>
          <p:nvPr>
            <p:ph type="ftr" sz="quarter" idx="3"/>
          </p:nvPr>
        </p:nvSpPr>
        <p:spPr>
          <a:xfrm>
            <a:off x="4380072" y="6407944"/>
            <a:ext cx="2350681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>
                <a:solidFill>
                  <a:schemeClr val="tx1"/>
                </a:solidFill>
              </a:defRPr>
            </a:lvl1pPr>
            <a:extLst/>
          </a:lstStyle>
          <a:p>
            <a:endParaRPr lang="en-US"/>
          </a:p>
        </p:txBody>
      </p:sp>
      <p:sp>
        <p:nvSpPr>
          <p:cNvPr id="18" name="Slide Number Placeholder 17"/>
          <p:cNvSpPr>
            <a:spLocks noGrp="1"/>
          </p:cNvSpPr>
          <p:nvPr>
            <p:ph type="sldNum" sz="quarter" idx="4"/>
          </p:nvPr>
        </p:nvSpPr>
        <p:spPr>
          <a:xfrm>
            <a:off x="8647272" y="6407944"/>
            <a:ext cx="365760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 b="0">
                <a:solidFill>
                  <a:schemeClr val="tx1"/>
                </a:solidFill>
              </a:defRPr>
            </a:lvl1pPr>
            <a:extLst/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ransition spd="med">
    <p:split orient="vert"/>
  </p:transition>
  <p:txStyles>
    <p:titleStyle>
      <a:lvl1pPr algn="l" rtl="0" eaLnBrk="1" latinLnBrk="0" hangingPunct="1">
        <a:spcBef>
          <a:spcPct val="0"/>
        </a:spcBef>
        <a:buNone/>
        <a:defRPr kumimoji="0" sz="4100" b="1" kern="1200">
          <a:solidFill>
            <a:schemeClr val="tx2"/>
          </a:solidFill>
          <a:effectLst>
            <a:outerShdw blurRad="31750" dist="25400" dir="5400000" algn="tl" rotWithShape="0">
              <a:srgbClr val="000000">
                <a:alpha val="25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365760" indent="-256032" algn="l" rtl="0" eaLnBrk="1" latinLnBrk="0" hangingPunct="1">
        <a:spcBef>
          <a:spcPts val="400"/>
        </a:spcBef>
        <a:spcAft>
          <a:spcPts val="0"/>
        </a:spcAft>
        <a:buClr>
          <a:schemeClr val="accent1"/>
        </a:buClr>
        <a:buSzPct val="68000"/>
        <a:buFont typeface="Wingdings 3"/>
        <a:buChar char=""/>
        <a:defRPr kumimoji="0" sz="2700" kern="1200">
          <a:solidFill>
            <a:schemeClr val="tx1"/>
          </a:solidFill>
          <a:latin typeface="+mn-lt"/>
          <a:ea typeface="+mn-ea"/>
          <a:cs typeface="+mn-cs"/>
        </a:defRPr>
      </a:lvl1pPr>
      <a:lvl2pPr marL="621792" indent="-228600" algn="l" rtl="0" eaLnBrk="1" latinLnBrk="0" hangingPunct="1">
        <a:spcBef>
          <a:spcPts val="324"/>
        </a:spcBef>
        <a:buClr>
          <a:schemeClr val="accent1"/>
        </a:buClr>
        <a:buFont typeface="Verdana"/>
        <a:buChar char="◦"/>
        <a:defRPr kumimoji="0" sz="2300" kern="1200">
          <a:solidFill>
            <a:schemeClr val="tx1"/>
          </a:solidFill>
          <a:latin typeface="+mn-lt"/>
          <a:ea typeface="+mn-ea"/>
          <a:cs typeface="+mn-cs"/>
        </a:defRPr>
      </a:lvl2pPr>
      <a:lvl3pPr marL="859536" indent="-228600" algn="l" rtl="0" eaLnBrk="1" latinLnBrk="0" hangingPunct="1">
        <a:spcBef>
          <a:spcPts val="350"/>
        </a:spcBef>
        <a:buClr>
          <a:schemeClr val="accent2"/>
        </a:buClr>
        <a:buSzPct val="100000"/>
        <a:buFont typeface="Wingdings 2"/>
        <a:buChar char="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43000" indent="-228600" algn="l" rtl="0" eaLnBrk="1" latinLnBrk="0" hangingPunct="1">
        <a:spcBef>
          <a:spcPts val="350"/>
        </a:spcBef>
        <a:buClr>
          <a:schemeClr val="accent2"/>
        </a:buClr>
        <a:buFont typeface="Wingdings 2"/>
        <a:buChar char="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indent="-228600" algn="l" rtl="0" eaLnBrk="1" latinLnBrk="0" hangingPunct="1">
        <a:spcBef>
          <a:spcPts val="350"/>
        </a:spcBef>
        <a:buClr>
          <a:schemeClr val="accent2"/>
        </a:buClr>
        <a:buFont typeface="Wingdings 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6002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8288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0574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2860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762000"/>
            <a:ext cx="9144000" cy="3505200"/>
          </a:xfrm>
          <a:ln/>
          <a:scene3d>
            <a:camera prst="orthographicFront"/>
            <a:lightRig rig="threePt" dir="t"/>
          </a:scene3d>
          <a:sp3d>
            <a:bevelT w="139700" h="139700" prst="divot"/>
          </a:sp3d>
        </p:spPr>
        <p:style>
          <a:lnRef idx="3">
            <a:schemeClr val="lt1"/>
          </a:lnRef>
          <a:fillRef idx="1">
            <a:schemeClr val="dk1"/>
          </a:fillRef>
          <a:effectRef idx="1">
            <a:schemeClr val="dk1"/>
          </a:effectRef>
          <a:fontRef idx="minor">
            <a:schemeClr val="lt1"/>
          </a:fontRef>
        </p:style>
        <p:txBody>
          <a:bodyPr>
            <a:normAutofit/>
          </a:bodyPr>
          <a:lstStyle/>
          <a:p>
            <a:pPr algn="ctr">
              <a:buNone/>
            </a:pPr>
            <a:endParaRPr lang="en-ZA" sz="5400" b="1" u="sng" dirty="0" smtClean="0">
              <a:effectLst>
                <a:glow rad="63500">
                  <a:schemeClr val="bg1">
                    <a:alpha val="40000"/>
                  </a:schemeClr>
                </a:glow>
              </a:effectLst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algn="ctr">
              <a:buNone/>
            </a:pPr>
            <a:r>
              <a:rPr lang="en-ZA" sz="5400" b="1" dirty="0" smtClean="0">
                <a:solidFill>
                  <a:srgbClr val="FFFF00"/>
                </a:solidFill>
                <a:effectLst>
                  <a:glow rad="63500">
                    <a:schemeClr val="bg1">
                      <a:alpha val="40000"/>
                    </a:schemeClr>
                  </a:glow>
                </a:effectLst>
                <a:latin typeface="Cambria" panose="02040503050406030204" pitchFamily="18" charset="0"/>
                <a:ea typeface="Cambria" panose="02040503050406030204" pitchFamily="18" charset="0"/>
              </a:rPr>
              <a:t>I  SHALL  NOT  BE  MOVED</a:t>
            </a:r>
          </a:p>
          <a:p>
            <a:pPr algn="ctr">
              <a:buNone/>
            </a:pPr>
            <a:r>
              <a:rPr lang="en-ZA" sz="5400" b="1" dirty="0" smtClean="0">
                <a:effectLst>
                  <a:glow rad="63500">
                    <a:schemeClr val="bg1">
                      <a:alpha val="40000"/>
                    </a:schemeClr>
                  </a:glow>
                </a:effectLst>
                <a:latin typeface="Cambria" panose="02040503050406030204" pitchFamily="18" charset="0"/>
                <a:ea typeface="Cambria" panose="02040503050406030204" pitchFamily="18" charset="0"/>
              </a:rPr>
              <a:t>145</a:t>
            </a:r>
            <a:r>
              <a:rPr lang="en-ZA" sz="5400" b="1" i="1" dirty="0">
                <a:effectLst>
                  <a:glow rad="63500">
                    <a:schemeClr val="bg1">
                      <a:alpha val="40000"/>
                    </a:schemeClr>
                  </a:glow>
                </a:effectLst>
                <a:latin typeface="Cambria" panose="02040503050406030204" pitchFamily="18" charset="0"/>
                <a:ea typeface="Cambria" panose="02040503050406030204" pitchFamily="18" charset="0"/>
              </a:rPr>
              <a:t>a</a:t>
            </a:r>
            <a:endParaRPr lang="en-ZA" sz="5400" i="1" dirty="0">
              <a:effectLst>
                <a:glow rad="63500">
                  <a:schemeClr val="bg1">
                    <a:alpha val="40000"/>
                  </a:schemeClr>
                </a:glow>
              </a:effectLst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  <p:sp>
        <p:nvSpPr>
          <p:cNvPr id="5" name="Bevel 4"/>
          <p:cNvSpPr/>
          <p:nvPr/>
        </p:nvSpPr>
        <p:spPr>
          <a:xfrm>
            <a:off x="3962400" y="4419600"/>
            <a:ext cx="1219200" cy="1137450"/>
          </a:xfrm>
          <a:prstGeom prst="bevel">
            <a:avLst/>
          </a:prstGeom>
          <a:blipFill>
            <a:blip r:embed="rId3" cstate="print"/>
            <a:tile tx="0" ty="0" sx="100000" sy="100000" flip="none" algn="tl"/>
          </a:blipFill>
          <a:ln>
            <a:solidFill>
              <a:schemeClr val="accent6">
                <a:lumMod val="50000"/>
              </a:schemeClr>
            </a:solidFill>
          </a:ln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GB" sz="8000" b="1" dirty="0" smtClean="0">
                <a:solidFill>
                  <a:srgbClr val="FFFF00"/>
                </a:solidFill>
                <a:effectLst>
                  <a:glow rad="101600">
                    <a:srgbClr val="FF0000">
                      <a:alpha val="60000"/>
                    </a:srgbClr>
                  </a:glow>
                </a:effectLst>
                <a:latin typeface="Cambria" panose="02040503050406030204" pitchFamily="18" charset="0"/>
                <a:ea typeface="Cambria" panose="02040503050406030204" pitchFamily="18" charset="0"/>
                <a:cs typeface="Arial" pitchFamily="34" charset="0"/>
              </a:rPr>
              <a:t>G</a:t>
            </a:r>
            <a:endParaRPr lang="en-ZA" sz="8000" b="1" dirty="0">
              <a:solidFill>
                <a:srgbClr val="FFFF00"/>
              </a:solidFill>
              <a:effectLst>
                <a:glow rad="101600">
                  <a:srgbClr val="FF0000">
                    <a:alpha val="60000"/>
                  </a:srgbClr>
                </a:glow>
              </a:effectLst>
              <a:latin typeface="Cambria" panose="02040503050406030204" pitchFamily="18" charset="0"/>
              <a:ea typeface="Cambria" panose="02040503050406030204" pitchFamily="18" charset="0"/>
              <a:cs typeface="Arial" pitchFamily="34" charset="0"/>
            </a:endParaRPr>
          </a:p>
        </p:txBody>
      </p:sp>
    </p:spTree>
  </p:cSld>
  <p:clrMapOvr>
    <a:masterClrMapping/>
  </p:clrMapOvr>
  <p:transition spd="med">
    <p:split orient="vert"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0"/>
            <a:ext cx="9144000" cy="5791200"/>
          </a:xfrm>
          <a:solidFill>
            <a:schemeClr val="tx1"/>
          </a:solidFill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>
            <a:noAutofit/>
          </a:bodyPr>
          <a:lstStyle/>
          <a:p>
            <a:pPr algn="ctr">
              <a:buNone/>
            </a:pPr>
            <a:endParaRPr lang="en-ZA" sz="1200" b="1" dirty="0" smtClean="0">
              <a:latin typeface="Cambria" panose="02040503050406030204" pitchFamily="18" charset="0"/>
            </a:endParaRPr>
          </a:p>
          <a:p>
            <a:pPr algn="ctr">
              <a:buNone/>
            </a:pPr>
            <a:endParaRPr lang="en-ZA" sz="3600" b="1" dirty="0" smtClean="0">
              <a:latin typeface="Cambria" panose="02040503050406030204" pitchFamily="18" charset="0"/>
            </a:endParaRPr>
          </a:p>
          <a:p>
            <a:pPr algn="ctr">
              <a:buNone/>
            </a:pPr>
            <a:endParaRPr lang="en-ZA" sz="1200" b="1" dirty="0" smtClean="0">
              <a:latin typeface="Cambria" panose="02040503050406030204" pitchFamily="18" charset="0"/>
            </a:endParaRPr>
          </a:p>
          <a:p>
            <a:pPr algn="ctr">
              <a:buNone/>
            </a:pPr>
            <a:r>
              <a:rPr lang="en-ZA" sz="3600" b="1" dirty="0">
                <a:latin typeface="Cambria" panose="02040503050406030204" pitchFamily="18" charset="0"/>
              </a:rPr>
              <a:t>Jesus is my Saviour, </a:t>
            </a:r>
          </a:p>
          <a:p>
            <a:pPr algn="ctr">
              <a:buNone/>
            </a:pPr>
            <a:r>
              <a:rPr lang="en-ZA" sz="3600" b="1" dirty="0">
                <a:latin typeface="Cambria" panose="02040503050406030204" pitchFamily="18" charset="0"/>
              </a:rPr>
              <a:t>I shall not be moved;</a:t>
            </a:r>
          </a:p>
          <a:p>
            <a:pPr algn="ctr">
              <a:buNone/>
            </a:pPr>
            <a:r>
              <a:rPr lang="en-ZA" sz="3600" b="1" dirty="0">
                <a:latin typeface="Cambria" panose="02040503050406030204" pitchFamily="18" charset="0"/>
              </a:rPr>
              <a:t>In His love and favour,</a:t>
            </a:r>
            <a:r>
              <a:rPr lang="en-ZA" sz="3600" b="1" i="1" dirty="0">
                <a:latin typeface="Cambria" panose="02040503050406030204" pitchFamily="18" charset="0"/>
              </a:rPr>
              <a:t> </a:t>
            </a:r>
          </a:p>
          <a:p>
            <a:pPr algn="ctr">
              <a:buNone/>
            </a:pPr>
            <a:r>
              <a:rPr lang="en-ZA" sz="3600" b="1" dirty="0" smtClean="0">
                <a:latin typeface="Cambria" panose="02040503050406030204" pitchFamily="18" charset="0"/>
              </a:rPr>
              <a:t>I shall not be moved;</a:t>
            </a:r>
          </a:p>
          <a:p>
            <a:pPr algn="ctr">
              <a:buNone/>
            </a:pPr>
            <a:r>
              <a:rPr lang="en-ZA" sz="3600" b="1" dirty="0" smtClean="0">
                <a:latin typeface="Cambria" panose="02040503050406030204" pitchFamily="18" charset="0"/>
              </a:rPr>
              <a:t>Just like a tree </a:t>
            </a:r>
          </a:p>
          <a:p>
            <a:pPr algn="ctr">
              <a:buNone/>
            </a:pPr>
            <a:r>
              <a:rPr lang="en-ZA" sz="3600" b="1" dirty="0">
                <a:latin typeface="Cambria" panose="02040503050406030204" pitchFamily="18" charset="0"/>
              </a:rPr>
              <a:t>T</a:t>
            </a:r>
            <a:r>
              <a:rPr lang="en-ZA" sz="3600" b="1" dirty="0" smtClean="0">
                <a:latin typeface="Cambria" panose="02040503050406030204" pitchFamily="18" charset="0"/>
              </a:rPr>
              <a:t>hat’s planted by the waters, </a:t>
            </a:r>
          </a:p>
          <a:p>
            <a:pPr algn="ctr">
              <a:buNone/>
            </a:pPr>
            <a:r>
              <a:rPr lang="en-ZA" sz="3600" b="1" dirty="0" smtClean="0">
                <a:latin typeface="Cambria" panose="02040503050406030204" pitchFamily="18" charset="0"/>
              </a:rPr>
              <a:t>I shall not be moved.</a:t>
            </a:r>
          </a:p>
          <a:p>
            <a:pPr algn="ctr">
              <a:buNone/>
            </a:pPr>
            <a:endParaRPr lang="en-GB" sz="3600" b="1" dirty="0" smtClean="0">
              <a:latin typeface="Cambria" panose="02040503050406030204" pitchFamily="18" charset="0"/>
            </a:endParaRPr>
          </a:p>
          <a:p>
            <a:pPr algn="ctr">
              <a:buNone/>
            </a:pPr>
            <a:endParaRPr lang="en-GB" sz="3600" b="1" dirty="0" smtClean="0">
              <a:latin typeface="Cambria" panose="02040503050406030204" pitchFamily="18" charset="0"/>
            </a:endParaRPr>
          </a:p>
          <a:p>
            <a:pPr algn="ctr">
              <a:buNone/>
            </a:pPr>
            <a:endParaRPr lang="en-GB" sz="3600" b="1" dirty="0" smtClean="0">
              <a:latin typeface="Cambria" panose="02040503050406030204" pitchFamily="18" charset="0"/>
            </a:endParaRPr>
          </a:p>
          <a:p>
            <a:pPr algn="ctr">
              <a:buNone/>
            </a:pPr>
            <a:endParaRPr lang="en-ZA" sz="3600" b="1" dirty="0">
              <a:latin typeface="Cambria" panose="02040503050406030204" pitchFamily="18" charset="0"/>
            </a:endParaRPr>
          </a:p>
        </p:txBody>
      </p:sp>
      <p:sp>
        <p:nvSpPr>
          <p:cNvPr id="5" name="Diamond 4"/>
          <p:cNvSpPr/>
          <p:nvPr/>
        </p:nvSpPr>
        <p:spPr>
          <a:xfrm>
            <a:off x="3963467" y="440981"/>
            <a:ext cx="1217066" cy="469232"/>
          </a:xfrm>
          <a:prstGeom prst="diamond">
            <a:avLst/>
          </a:prstGeom>
          <a:solidFill>
            <a:srgbClr val="FFFF00"/>
          </a:solidFill>
          <a:ln w="57150">
            <a:solidFill>
              <a:schemeClr val="bg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ZA" sz="3200" b="1" dirty="0">
                <a:solidFill>
                  <a:schemeClr val="tx1"/>
                </a:solidFill>
                <a:latin typeface="Cambria" panose="02040503050406030204" pitchFamily="18" charset="0"/>
              </a:rPr>
              <a:t>1</a:t>
            </a:r>
          </a:p>
        </p:txBody>
      </p:sp>
    </p:spTree>
  </p:cSld>
  <p:clrMapOvr>
    <a:masterClrMapping/>
  </p:clrMapOvr>
  <p:transition spd="med">
    <p:split orient="vert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0"/>
            <a:ext cx="9144000" cy="5791200"/>
          </a:xfrm>
          <a:solidFill>
            <a:schemeClr val="tx1"/>
          </a:solidFill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>
            <a:noAutofit/>
          </a:bodyPr>
          <a:lstStyle/>
          <a:p>
            <a:pPr algn="ctr">
              <a:buNone/>
            </a:pPr>
            <a:endParaRPr lang="en-ZA" sz="1200" b="1" dirty="0" smtClean="0">
              <a:latin typeface="Cambria" panose="02040503050406030204" pitchFamily="18" charset="0"/>
            </a:endParaRPr>
          </a:p>
          <a:p>
            <a:pPr algn="ctr">
              <a:buNone/>
            </a:pPr>
            <a:endParaRPr lang="en-ZA" sz="3600" b="1" dirty="0" smtClean="0">
              <a:latin typeface="Cambria" panose="02040503050406030204" pitchFamily="18" charset="0"/>
            </a:endParaRPr>
          </a:p>
          <a:p>
            <a:pPr algn="ctr">
              <a:buNone/>
            </a:pPr>
            <a:endParaRPr lang="en-ZA" sz="1200" b="1" dirty="0" smtClean="0">
              <a:latin typeface="Cambria" panose="02040503050406030204" pitchFamily="18" charset="0"/>
            </a:endParaRPr>
          </a:p>
          <a:p>
            <a:pPr algn="ctr">
              <a:buNone/>
            </a:pPr>
            <a:r>
              <a:rPr lang="en-ZA" sz="3600" b="1" i="1" dirty="0">
                <a:latin typeface="Cambria" panose="02040503050406030204" pitchFamily="18" charset="0"/>
              </a:rPr>
              <a:t>I shall not be moved, </a:t>
            </a:r>
          </a:p>
          <a:p>
            <a:pPr algn="ctr">
              <a:buNone/>
            </a:pPr>
            <a:r>
              <a:rPr lang="en-ZA" sz="3600" b="1" i="1" dirty="0">
                <a:latin typeface="Cambria" panose="02040503050406030204" pitchFamily="18" charset="0"/>
              </a:rPr>
              <a:t>I shall not be moved; </a:t>
            </a:r>
          </a:p>
          <a:p>
            <a:pPr algn="ctr">
              <a:buNone/>
            </a:pPr>
            <a:r>
              <a:rPr lang="en-ZA" sz="3600" b="1" i="1" dirty="0">
                <a:latin typeface="Cambria" panose="02040503050406030204" pitchFamily="18" charset="0"/>
              </a:rPr>
              <a:t>I shall not be moved,  </a:t>
            </a:r>
          </a:p>
          <a:p>
            <a:pPr algn="ctr">
              <a:buNone/>
            </a:pPr>
            <a:r>
              <a:rPr lang="en-ZA" sz="3600" b="1" i="1" dirty="0">
                <a:latin typeface="Cambria" panose="02040503050406030204" pitchFamily="18" charset="0"/>
              </a:rPr>
              <a:t>I shall not be moved; </a:t>
            </a:r>
          </a:p>
          <a:p>
            <a:pPr algn="ctr">
              <a:buNone/>
            </a:pPr>
            <a:r>
              <a:rPr lang="en-ZA" sz="3600" b="1" i="1" dirty="0">
                <a:latin typeface="Cambria" panose="02040503050406030204" pitchFamily="18" charset="0"/>
              </a:rPr>
              <a:t>Just like a </a:t>
            </a:r>
            <a:r>
              <a:rPr lang="en-ZA" sz="3600" b="1" i="1" dirty="0" smtClean="0">
                <a:latin typeface="Cambria" panose="02040503050406030204" pitchFamily="18" charset="0"/>
              </a:rPr>
              <a:t>tree</a:t>
            </a:r>
          </a:p>
          <a:p>
            <a:pPr algn="ctr">
              <a:buNone/>
            </a:pPr>
            <a:r>
              <a:rPr lang="en-ZA" sz="3600" b="1" i="1" dirty="0">
                <a:latin typeface="Cambria" panose="02040503050406030204" pitchFamily="18" charset="0"/>
              </a:rPr>
              <a:t>T</a:t>
            </a:r>
            <a:r>
              <a:rPr lang="en-ZA" sz="3600" b="1" i="1" dirty="0" smtClean="0">
                <a:latin typeface="Cambria" panose="02040503050406030204" pitchFamily="18" charset="0"/>
              </a:rPr>
              <a:t>hat’s </a:t>
            </a:r>
            <a:r>
              <a:rPr lang="en-ZA" sz="3600" b="1" i="1" dirty="0">
                <a:latin typeface="Cambria" panose="02040503050406030204" pitchFamily="18" charset="0"/>
              </a:rPr>
              <a:t>planted by the waters, </a:t>
            </a:r>
          </a:p>
          <a:p>
            <a:pPr algn="ctr">
              <a:buNone/>
            </a:pPr>
            <a:r>
              <a:rPr lang="en-ZA" sz="3600" b="1" i="1" dirty="0">
                <a:latin typeface="Cambria" panose="02040503050406030204" pitchFamily="18" charset="0"/>
              </a:rPr>
              <a:t>I shall not be moved.</a:t>
            </a:r>
          </a:p>
          <a:p>
            <a:pPr algn="ctr">
              <a:buNone/>
            </a:pPr>
            <a:endParaRPr lang="en-GB" sz="3600" b="1" dirty="0" smtClean="0">
              <a:latin typeface="Cambria" panose="02040503050406030204" pitchFamily="18" charset="0"/>
            </a:endParaRPr>
          </a:p>
          <a:p>
            <a:pPr algn="ctr">
              <a:buNone/>
            </a:pPr>
            <a:endParaRPr lang="en-GB" sz="3600" b="1" dirty="0" smtClean="0">
              <a:latin typeface="Cambria" panose="02040503050406030204" pitchFamily="18" charset="0"/>
            </a:endParaRPr>
          </a:p>
          <a:p>
            <a:pPr algn="ctr">
              <a:buNone/>
            </a:pPr>
            <a:endParaRPr lang="en-GB" sz="3600" b="1" dirty="0" smtClean="0">
              <a:latin typeface="Cambria" panose="02040503050406030204" pitchFamily="18" charset="0"/>
            </a:endParaRPr>
          </a:p>
          <a:p>
            <a:pPr algn="ctr">
              <a:buNone/>
            </a:pPr>
            <a:endParaRPr lang="en-ZA" sz="3600" b="1" dirty="0">
              <a:latin typeface="Cambria" panose="02040503050406030204" pitchFamily="18" charset="0"/>
            </a:endParaRPr>
          </a:p>
        </p:txBody>
      </p:sp>
      <p:sp>
        <p:nvSpPr>
          <p:cNvPr id="5" name="Diamond 4"/>
          <p:cNvSpPr/>
          <p:nvPr/>
        </p:nvSpPr>
        <p:spPr>
          <a:xfrm>
            <a:off x="3591951" y="391712"/>
            <a:ext cx="1960098" cy="567771"/>
          </a:xfrm>
          <a:prstGeom prst="diamond">
            <a:avLst/>
          </a:prstGeom>
          <a:solidFill>
            <a:srgbClr val="FFFF00"/>
          </a:solidFill>
          <a:ln w="57150">
            <a:solidFill>
              <a:schemeClr val="bg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ZA" sz="3200" b="1" dirty="0">
              <a:solidFill>
                <a:schemeClr val="tx1"/>
              </a:solidFill>
              <a:latin typeface="Cambria" panose="02040503050406030204" pitchFamily="18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3918858" y="424542"/>
            <a:ext cx="1354858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ZA" sz="2800" b="1" i="1" dirty="0" smtClean="0">
                <a:latin typeface="Cambria" panose="02040503050406030204" pitchFamily="18" charset="0"/>
              </a:rPr>
              <a:t>Chorus</a:t>
            </a:r>
            <a:endParaRPr lang="en-ZA" sz="2800" i="1" dirty="0"/>
          </a:p>
        </p:txBody>
      </p:sp>
    </p:spTree>
    <p:extLst>
      <p:ext uri="{BB962C8B-B14F-4D97-AF65-F5344CB8AC3E}">
        <p14:creationId xmlns:p14="http://schemas.microsoft.com/office/powerpoint/2010/main" val="608877568"/>
      </p:ext>
    </p:extLst>
  </p:cSld>
  <p:clrMapOvr>
    <a:masterClrMapping/>
  </p:clrMapOvr>
  <p:transition spd="med">
    <p:split orient="vert"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0"/>
            <a:ext cx="9144000" cy="5791200"/>
          </a:xfrm>
          <a:solidFill>
            <a:schemeClr val="tx1"/>
          </a:solidFill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>
            <a:noAutofit/>
          </a:bodyPr>
          <a:lstStyle/>
          <a:p>
            <a:pPr algn="ctr">
              <a:buNone/>
            </a:pPr>
            <a:endParaRPr lang="en-ZA" sz="1200" b="1" dirty="0" smtClean="0">
              <a:latin typeface="Cambria" panose="02040503050406030204" pitchFamily="18" charset="0"/>
            </a:endParaRPr>
          </a:p>
          <a:p>
            <a:pPr algn="ctr">
              <a:buNone/>
            </a:pPr>
            <a:endParaRPr lang="en-ZA" sz="3600" b="1" dirty="0" smtClean="0">
              <a:latin typeface="Cambria" panose="02040503050406030204" pitchFamily="18" charset="0"/>
            </a:endParaRPr>
          </a:p>
          <a:p>
            <a:pPr algn="ctr">
              <a:buNone/>
            </a:pPr>
            <a:endParaRPr lang="en-ZA" sz="1200" b="1" dirty="0" smtClean="0">
              <a:latin typeface="Cambria" panose="02040503050406030204" pitchFamily="18" charset="0"/>
            </a:endParaRPr>
          </a:p>
          <a:p>
            <a:pPr algn="ctr">
              <a:buNone/>
            </a:pPr>
            <a:r>
              <a:rPr lang="en-ZA" sz="3600" b="1" dirty="0">
                <a:latin typeface="Cambria" panose="02040503050406030204" pitchFamily="18" charset="0"/>
              </a:rPr>
              <a:t>In my Christ abiding, </a:t>
            </a:r>
          </a:p>
          <a:p>
            <a:pPr algn="ctr">
              <a:buNone/>
            </a:pPr>
            <a:r>
              <a:rPr lang="en-ZA" sz="3600" b="1" dirty="0">
                <a:latin typeface="Cambria" panose="02040503050406030204" pitchFamily="18" charset="0"/>
              </a:rPr>
              <a:t>I shall not be moved;</a:t>
            </a:r>
          </a:p>
          <a:p>
            <a:pPr algn="ctr">
              <a:buNone/>
            </a:pPr>
            <a:r>
              <a:rPr lang="en-ZA" sz="3600" b="1" dirty="0">
                <a:latin typeface="Cambria" panose="02040503050406030204" pitchFamily="18" charset="0"/>
              </a:rPr>
              <a:t>In His love I’m hiding, </a:t>
            </a:r>
          </a:p>
          <a:p>
            <a:pPr algn="ctr">
              <a:buNone/>
            </a:pPr>
            <a:r>
              <a:rPr lang="en-ZA" sz="3600" b="1" dirty="0" smtClean="0">
                <a:latin typeface="Cambria" panose="02040503050406030204" pitchFamily="18" charset="0"/>
              </a:rPr>
              <a:t>I shall not be moved;</a:t>
            </a:r>
          </a:p>
          <a:p>
            <a:pPr algn="ctr">
              <a:buNone/>
            </a:pPr>
            <a:r>
              <a:rPr lang="en-ZA" sz="3600" b="1" dirty="0" smtClean="0">
                <a:latin typeface="Cambria" panose="02040503050406030204" pitchFamily="18" charset="0"/>
              </a:rPr>
              <a:t>Just like a tree </a:t>
            </a:r>
          </a:p>
          <a:p>
            <a:pPr algn="ctr">
              <a:buNone/>
            </a:pPr>
            <a:r>
              <a:rPr lang="en-ZA" sz="3600" b="1" dirty="0">
                <a:latin typeface="Cambria" panose="02040503050406030204" pitchFamily="18" charset="0"/>
              </a:rPr>
              <a:t>T</a:t>
            </a:r>
            <a:r>
              <a:rPr lang="en-ZA" sz="3600" b="1" dirty="0" smtClean="0">
                <a:latin typeface="Cambria" panose="02040503050406030204" pitchFamily="18" charset="0"/>
              </a:rPr>
              <a:t>hat’s planted by the waters, </a:t>
            </a:r>
          </a:p>
          <a:p>
            <a:pPr algn="ctr">
              <a:buNone/>
            </a:pPr>
            <a:r>
              <a:rPr lang="en-ZA" sz="3600" b="1" dirty="0" smtClean="0">
                <a:latin typeface="Cambria" panose="02040503050406030204" pitchFamily="18" charset="0"/>
              </a:rPr>
              <a:t>I shall not be moved.</a:t>
            </a:r>
          </a:p>
          <a:p>
            <a:pPr algn="ctr">
              <a:buNone/>
            </a:pPr>
            <a:endParaRPr lang="en-GB" sz="3600" b="1" dirty="0" smtClean="0">
              <a:latin typeface="Cambria" panose="02040503050406030204" pitchFamily="18" charset="0"/>
            </a:endParaRPr>
          </a:p>
          <a:p>
            <a:pPr algn="ctr">
              <a:buNone/>
            </a:pPr>
            <a:endParaRPr lang="en-GB" sz="3600" b="1" dirty="0" smtClean="0">
              <a:latin typeface="Cambria" panose="02040503050406030204" pitchFamily="18" charset="0"/>
            </a:endParaRPr>
          </a:p>
          <a:p>
            <a:pPr algn="ctr">
              <a:buNone/>
            </a:pPr>
            <a:endParaRPr lang="en-GB" sz="3600" b="1" dirty="0" smtClean="0">
              <a:latin typeface="Cambria" panose="02040503050406030204" pitchFamily="18" charset="0"/>
            </a:endParaRPr>
          </a:p>
          <a:p>
            <a:pPr algn="ctr">
              <a:buNone/>
            </a:pPr>
            <a:endParaRPr lang="en-ZA" sz="3600" b="1" dirty="0">
              <a:latin typeface="Cambria" panose="02040503050406030204" pitchFamily="18" charset="0"/>
            </a:endParaRPr>
          </a:p>
        </p:txBody>
      </p:sp>
      <p:sp>
        <p:nvSpPr>
          <p:cNvPr id="5" name="Diamond 4"/>
          <p:cNvSpPr/>
          <p:nvPr/>
        </p:nvSpPr>
        <p:spPr>
          <a:xfrm>
            <a:off x="3963467" y="440981"/>
            <a:ext cx="1217066" cy="469232"/>
          </a:xfrm>
          <a:prstGeom prst="diamond">
            <a:avLst/>
          </a:prstGeom>
          <a:solidFill>
            <a:srgbClr val="FFFF00"/>
          </a:solidFill>
          <a:ln w="57150">
            <a:solidFill>
              <a:schemeClr val="bg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ZA" sz="3200" b="1" dirty="0">
                <a:solidFill>
                  <a:schemeClr val="tx1"/>
                </a:solidFill>
                <a:latin typeface="Cambria" panose="02040503050406030204" pitchFamily="18" charset="0"/>
              </a:rPr>
              <a:t>2</a:t>
            </a:r>
          </a:p>
        </p:txBody>
      </p:sp>
    </p:spTree>
    <p:extLst>
      <p:ext uri="{BB962C8B-B14F-4D97-AF65-F5344CB8AC3E}">
        <p14:creationId xmlns:p14="http://schemas.microsoft.com/office/powerpoint/2010/main" val="3916224912"/>
      </p:ext>
    </p:extLst>
  </p:cSld>
  <p:clrMapOvr>
    <a:masterClrMapping/>
  </p:clrMapOvr>
  <p:transition spd="med">
    <p:split orient="vert"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0"/>
            <a:ext cx="9144000" cy="5791200"/>
          </a:xfrm>
          <a:solidFill>
            <a:schemeClr val="tx1"/>
          </a:solidFill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>
            <a:noAutofit/>
          </a:bodyPr>
          <a:lstStyle/>
          <a:p>
            <a:pPr algn="ctr">
              <a:buNone/>
            </a:pPr>
            <a:endParaRPr lang="en-ZA" sz="1200" b="1" dirty="0" smtClean="0">
              <a:latin typeface="Cambria" panose="02040503050406030204" pitchFamily="18" charset="0"/>
            </a:endParaRPr>
          </a:p>
          <a:p>
            <a:pPr algn="ctr">
              <a:buNone/>
            </a:pPr>
            <a:endParaRPr lang="en-ZA" sz="3600" b="1" dirty="0" smtClean="0">
              <a:latin typeface="Cambria" panose="02040503050406030204" pitchFamily="18" charset="0"/>
            </a:endParaRPr>
          </a:p>
          <a:p>
            <a:pPr algn="ctr">
              <a:buNone/>
            </a:pPr>
            <a:endParaRPr lang="en-ZA" sz="1200" b="1" dirty="0" smtClean="0">
              <a:latin typeface="Cambria" panose="02040503050406030204" pitchFamily="18" charset="0"/>
            </a:endParaRPr>
          </a:p>
          <a:p>
            <a:pPr algn="ctr">
              <a:buNone/>
            </a:pPr>
            <a:r>
              <a:rPr lang="en-ZA" sz="3600" b="1" i="1" dirty="0">
                <a:latin typeface="Cambria" panose="02040503050406030204" pitchFamily="18" charset="0"/>
              </a:rPr>
              <a:t>I shall not be moved, </a:t>
            </a:r>
          </a:p>
          <a:p>
            <a:pPr algn="ctr">
              <a:buNone/>
            </a:pPr>
            <a:r>
              <a:rPr lang="en-ZA" sz="3600" b="1" i="1" dirty="0">
                <a:latin typeface="Cambria" panose="02040503050406030204" pitchFamily="18" charset="0"/>
              </a:rPr>
              <a:t>I shall not be moved; </a:t>
            </a:r>
          </a:p>
          <a:p>
            <a:pPr algn="ctr">
              <a:buNone/>
            </a:pPr>
            <a:r>
              <a:rPr lang="en-ZA" sz="3600" b="1" i="1" dirty="0">
                <a:latin typeface="Cambria" panose="02040503050406030204" pitchFamily="18" charset="0"/>
              </a:rPr>
              <a:t>I shall not be moved,  </a:t>
            </a:r>
          </a:p>
          <a:p>
            <a:pPr algn="ctr">
              <a:buNone/>
            </a:pPr>
            <a:r>
              <a:rPr lang="en-ZA" sz="3600" b="1" i="1" dirty="0">
                <a:latin typeface="Cambria" panose="02040503050406030204" pitchFamily="18" charset="0"/>
              </a:rPr>
              <a:t>I shall not be moved; </a:t>
            </a:r>
          </a:p>
          <a:p>
            <a:pPr algn="ctr">
              <a:buNone/>
            </a:pPr>
            <a:r>
              <a:rPr lang="en-ZA" sz="3600" b="1" i="1" dirty="0">
                <a:latin typeface="Cambria" panose="02040503050406030204" pitchFamily="18" charset="0"/>
              </a:rPr>
              <a:t>Just like a </a:t>
            </a:r>
            <a:r>
              <a:rPr lang="en-ZA" sz="3600" b="1" i="1" dirty="0" smtClean="0">
                <a:latin typeface="Cambria" panose="02040503050406030204" pitchFamily="18" charset="0"/>
              </a:rPr>
              <a:t>tree</a:t>
            </a:r>
          </a:p>
          <a:p>
            <a:pPr algn="ctr">
              <a:buNone/>
            </a:pPr>
            <a:r>
              <a:rPr lang="en-ZA" sz="3600" b="1" i="1" dirty="0">
                <a:latin typeface="Cambria" panose="02040503050406030204" pitchFamily="18" charset="0"/>
              </a:rPr>
              <a:t>T</a:t>
            </a:r>
            <a:r>
              <a:rPr lang="en-ZA" sz="3600" b="1" i="1" dirty="0" smtClean="0">
                <a:latin typeface="Cambria" panose="02040503050406030204" pitchFamily="18" charset="0"/>
              </a:rPr>
              <a:t>hat’s </a:t>
            </a:r>
            <a:r>
              <a:rPr lang="en-ZA" sz="3600" b="1" i="1" dirty="0">
                <a:latin typeface="Cambria" panose="02040503050406030204" pitchFamily="18" charset="0"/>
              </a:rPr>
              <a:t>planted by the waters, </a:t>
            </a:r>
          </a:p>
          <a:p>
            <a:pPr algn="ctr">
              <a:buNone/>
            </a:pPr>
            <a:r>
              <a:rPr lang="en-ZA" sz="3600" b="1" i="1" dirty="0">
                <a:latin typeface="Cambria" panose="02040503050406030204" pitchFamily="18" charset="0"/>
              </a:rPr>
              <a:t>I shall not be moved.</a:t>
            </a:r>
          </a:p>
          <a:p>
            <a:pPr algn="ctr">
              <a:buNone/>
            </a:pPr>
            <a:endParaRPr lang="en-GB" sz="3600" b="1" dirty="0" smtClean="0">
              <a:latin typeface="Cambria" panose="02040503050406030204" pitchFamily="18" charset="0"/>
            </a:endParaRPr>
          </a:p>
          <a:p>
            <a:pPr algn="ctr">
              <a:buNone/>
            </a:pPr>
            <a:endParaRPr lang="en-GB" sz="3600" b="1" dirty="0" smtClean="0">
              <a:latin typeface="Cambria" panose="02040503050406030204" pitchFamily="18" charset="0"/>
            </a:endParaRPr>
          </a:p>
          <a:p>
            <a:pPr algn="ctr">
              <a:buNone/>
            </a:pPr>
            <a:endParaRPr lang="en-GB" sz="3600" b="1" dirty="0" smtClean="0">
              <a:latin typeface="Cambria" panose="02040503050406030204" pitchFamily="18" charset="0"/>
            </a:endParaRPr>
          </a:p>
          <a:p>
            <a:pPr algn="ctr">
              <a:buNone/>
            </a:pPr>
            <a:endParaRPr lang="en-ZA" sz="3600" b="1" dirty="0">
              <a:latin typeface="Cambria" panose="02040503050406030204" pitchFamily="18" charset="0"/>
            </a:endParaRPr>
          </a:p>
        </p:txBody>
      </p:sp>
      <p:sp>
        <p:nvSpPr>
          <p:cNvPr id="5" name="Diamond 4"/>
          <p:cNvSpPr/>
          <p:nvPr/>
        </p:nvSpPr>
        <p:spPr>
          <a:xfrm>
            <a:off x="3591951" y="391712"/>
            <a:ext cx="1960098" cy="567771"/>
          </a:xfrm>
          <a:prstGeom prst="diamond">
            <a:avLst/>
          </a:prstGeom>
          <a:solidFill>
            <a:srgbClr val="FFFF00"/>
          </a:solidFill>
          <a:ln w="57150">
            <a:solidFill>
              <a:schemeClr val="bg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ZA" sz="3200" b="1" dirty="0">
              <a:solidFill>
                <a:schemeClr val="tx1"/>
              </a:solidFill>
              <a:latin typeface="Cambria" panose="02040503050406030204" pitchFamily="18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3918858" y="424542"/>
            <a:ext cx="1354858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ZA" sz="2800" b="1" i="1" dirty="0" smtClean="0">
                <a:latin typeface="Cambria" panose="02040503050406030204" pitchFamily="18" charset="0"/>
              </a:rPr>
              <a:t>Chorus</a:t>
            </a:r>
            <a:endParaRPr lang="en-ZA" sz="2800" i="1" dirty="0"/>
          </a:p>
        </p:txBody>
      </p:sp>
    </p:spTree>
    <p:extLst>
      <p:ext uri="{BB962C8B-B14F-4D97-AF65-F5344CB8AC3E}">
        <p14:creationId xmlns:p14="http://schemas.microsoft.com/office/powerpoint/2010/main" val="2482146105"/>
      </p:ext>
    </p:extLst>
  </p:cSld>
  <p:clrMapOvr>
    <a:masterClrMapping/>
  </p:clrMapOvr>
  <p:transition spd="med">
    <p:split orient="vert"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0"/>
            <a:ext cx="9144000" cy="5791200"/>
          </a:xfrm>
          <a:solidFill>
            <a:schemeClr val="tx1"/>
          </a:solidFill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>
            <a:noAutofit/>
          </a:bodyPr>
          <a:lstStyle/>
          <a:p>
            <a:pPr algn="ctr">
              <a:buNone/>
            </a:pPr>
            <a:endParaRPr lang="en-ZA" sz="1200" b="1" dirty="0" smtClean="0">
              <a:latin typeface="Cambria" panose="02040503050406030204" pitchFamily="18" charset="0"/>
            </a:endParaRPr>
          </a:p>
          <a:p>
            <a:pPr algn="ctr">
              <a:buNone/>
            </a:pPr>
            <a:endParaRPr lang="en-ZA" sz="3600" b="1" dirty="0" smtClean="0">
              <a:latin typeface="Cambria" panose="02040503050406030204" pitchFamily="18" charset="0"/>
            </a:endParaRPr>
          </a:p>
          <a:p>
            <a:pPr algn="ctr">
              <a:buNone/>
            </a:pPr>
            <a:endParaRPr lang="en-ZA" sz="1200" b="1" dirty="0" smtClean="0">
              <a:latin typeface="Cambria" panose="02040503050406030204" pitchFamily="18" charset="0"/>
            </a:endParaRPr>
          </a:p>
          <a:p>
            <a:pPr algn="ctr">
              <a:buNone/>
            </a:pPr>
            <a:r>
              <a:rPr lang="en-ZA" sz="3600" b="1" dirty="0">
                <a:latin typeface="Cambria" panose="02040503050406030204" pitchFamily="18" charset="0"/>
              </a:rPr>
              <a:t>If I trust Him ever, </a:t>
            </a:r>
          </a:p>
          <a:p>
            <a:pPr algn="ctr">
              <a:buNone/>
            </a:pPr>
            <a:r>
              <a:rPr lang="en-ZA" sz="3600" b="1" dirty="0">
                <a:latin typeface="Cambria" panose="02040503050406030204" pitchFamily="18" charset="0"/>
              </a:rPr>
              <a:t>I shall not be moved;</a:t>
            </a:r>
          </a:p>
          <a:p>
            <a:pPr algn="ctr">
              <a:buNone/>
            </a:pPr>
            <a:r>
              <a:rPr lang="en-ZA" sz="3600" b="1" dirty="0">
                <a:latin typeface="Cambria" panose="02040503050406030204" pitchFamily="18" charset="0"/>
              </a:rPr>
              <a:t>He will fail me </a:t>
            </a:r>
            <a:r>
              <a:rPr lang="en-ZA" sz="3600" b="1" dirty="0" smtClean="0">
                <a:latin typeface="Cambria" panose="02040503050406030204" pitchFamily="18" charset="0"/>
              </a:rPr>
              <a:t>never, </a:t>
            </a:r>
            <a:endParaRPr lang="en-ZA" sz="3600" b="1" dirty="0">
              <a:latin typeface="Cambria" panose="02040503050406030204" pitchFamily="18" charset="0"/>
            </a:endParaRPr>
          </a:p>
          <a:p>
            <a:pPr algn="ctr">
              <a:buNone/>
            </a:pPr>
            <a:r>
              <a:rPr lang="en-ZA" sz="3600" b="1" dirty="0" smtClean="0">
                <a:latin typeface="Cambria" panose="02040503050406030204" pitchFamily="18" charset="0"/>
              </a:rPr>
              <a:t>I shall not be moved;</a:t>
            </a:r>
          </a:p>
          <a:p>
            <a:pPr algn="ctr">
              <a:buNone/>
            </a:pPr>
            <a:r>
              <a:rPr lang="en-ZA" sz="3600" b="1" dirty="0" smtClean="0">
                <a:latin typeface="Cambria" panose="02040503050406030204" pitchFamily="18" charset="0"/>
              </a:rPr>
              <a:t>Just like a tree </a:t>
            </a:r>
          </a:p>
          <a:p>
            <a:pPr algn="ctr">
              <a:buNone/>
            </a:pPr>
            <a:r>
              <a:rPr lang="en-ZA" sz="3600" b="1" dirty="0">
                <a:latin typeface="Cambria" panose="02040503050406030204" pitchFamily="18" charset="0"/>
              </a:rPr>
              <a:t>T</a:t>
            </a:r>
            <a:r>
              <a:rPr lang="en-ZA" sz="3600" b="1" dirty="0" smtClean="0">
                <a:latin typeface="Cambria" panose="02040503050406030204" pitchFamily="18" charset="0"/>
              </a:rPr>
              <a:t>hat’s planted by the waters, </a:t>
            </a:r>
          </a:p>
          <a:p>
            <a:pPr algn="ctr">
              <a:buNone/>
            </a:pPr>
            <a:r>
              <a:rPr lang="en-ZA" sz="3600" b="1" dirty="0" smtClean="0">
                <a:latin typeface="Cambria" panose="02040503050406030204" pitchFamily="18" charset="0"/>
              </a:rPr>
              <a:t>I shall not be moved.</a:t>
            </a:r>
          </a:p>
          <a:p>
            <a:pPr algn="ctr">
              <a:buNone/>
            </a:pPr>
            <a:endParaRPr lang="en-GB" sz="3600" b="1" dirty="0" smtClean="0">
              <a:latin typeface="Cambria" panose="02040503050406030204" pitchFamily="18" charset="0"/>
            </a:endParaRPr>
          </a:p>
          <a:p>
            <a:pPr algn="ctr">
              <a:buNone/>
            </a:pPr>
            <a:endParaRPr lang="en-GB" sz="3600" b="1" dirty="0" smtClean="0">
              <a:latin typeface="Cambria" panose="02040503050406030204" pitchFamily="18" charset="0"/>
            </a:endParaRPr>
          </a:p>
          <a:p>
            <a:pPr algn="ctr">
              <a:buNone/>
            </a:pPr>
            <a:endParaRPr lang="en-GB" sz="3600" b="1" dirty="0" smtClean="0">
              <a:latin typeface="Cambria" panose="02040503050406030204" pitchFamily="18" charset="0"/>
            </a:endParaRPr>
          </a:p>
          <a:p>
            <a:pPr algn="ctr">
              <a:buNone/>
            </a:pPr>
            <a:endParaRPr lang="en-ZA" sz="3600" b="1" dirty="0">
              <a:latin typeface="Cambria" panose="02040503050406030204" pitchFamily="18" charset="0"/>
            </a:endParaRPr>
          </a:p>
        </p:txBody>
      </p:sp>
      <p:sp>
        <p:nvSpPr>
          <p:cNvPr id="5" name="Diamond 4"/>
          <p:cNvSpPr/>
          <p:nvPr/>
        </p:nvSpPr>
        <p:spPr>
          <a:xfrm>
            <a:off x="3963467" y="440981"/>
            <a:ext cx="1217066" cy="469232"/>
          </a:xfrm>
          <a:prstGeom prst="diamond">
            <a:avLst/>
          </a:prstGeom>
          <a:solidFill>
            <a:srgbClr val="FFFF00"/>
          </a:solidFill>
          <a:ln w="57150">
            <a:solidFill>
              <a:schemeClr val="bg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ZA" sz="3200" b="1" dirty="0">
                <a:solidFill>
                  <a:schemeClr val="tx1"/>
                </a:solidFill>
                <a:latin typeface="Cambria" panose="02040503050406030204" pitchFamily="18" charset="0"/>
              </a:rPr>
              <a:t>3</a:t>
            </a:r>
          </a:p>
        </p:txBody>
      </p:sp>
    </p:spTree>
    <p:extLst>
      <p:ext uri="{BB962C8B-B14F-4D97-AF65-F5344CB8AC3E}">
        <p14:creationId xmlns:p14="http://schemas.microsoft.com/office/powerpoint/2010/main" val="56995202"/>
      </p:ext>
    </p:extLst>
  </p:cSld>
  <p:clrMapOvr>
    <a:masterClrMapping/>
  </p:clrMapOvr>
  <p:transition spd="med">
    <p:split orient="vert"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0"/>
            <a:ext cx="9144000" cy="5791200"/>
          </a:xfrm>
          <a:solidFill>
            <a:schemeClr val="tx1"/>
          </a:solidFill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>
            <a:noAutofit/>
          </a:bodyPr>
          <a:lstStyle/>
          <a:p>
            <a:pPr algn="ctr">
              <a:buNone/>
            </a:pPr>
            <a:endParaRPr lang="en-ZA" sz="1200" b="1" dirty="0" smtClean="0">
              <a:latin typeface="Cambria" panose="02040503050406030204" pitchFamily="18" charset="0"/>
            </a:endParaRPr>
          </a:p>
          <a:p>
            <a:pPr algn="ctr">
              <a:buNone/>
            </a:pPr>
            <a:endParaRPr lang="en-ZA" sz="3600" b="1" dirty="0" smtClean="0">
              <a:latin typeface="Cambria" panose="02040503050406030204" pitchFamily="18" charset="0"/>
            </a:endParaRPr>
          </a:p>
          <a:p>
            <a:pPr algn="ctr">
              <a:buNone/>
            </a:pPr>
            <a:endParaRPr lang="en-ZA" sz="1200" b="1" dirty="0" smtClean="0">
              <a:latin typeface="Cambria" panose="02040503050406030204" pitchFamily="18" charset="0"/>
            </a:endParaRPr>
          </a:p>
          <a:p>
            <a:pPr algn="ctr">
              <a:buNone/>
            </a:pPr>
            <a:r>
              <a:rPr lang="en-ZA" sz="3600" b="1" i="1" dirty="0">
                <a:latin typeface="Cambria" panose="02040503050406030204" pitchFamily="18" charset="0"/>
              </a:rPr>
              <a:t>I shall not be moved, </a:t>
            </a:r>
          </a:p>
          <a:p>
            <a:pPr algn="ctr">
              <a:buNone/>
            </a:pPr>
            <a:r>
              <a:rPr lang="en-ZA" sz="3600" b="1" i="1" dirty="0">
                <a:latin typeface="Cambria" panose="02040503050406030204" pitchFamily="18" charset="0"/>
              </a:rPr>
              <a:t>I shall not be moved; </a:t>
            </a:r>
          </a:p>
          <a:p>
            <a:pPr algn="ctr">
              <a:buNone/>
            </a:pPr>
            <a:r>
              <a:rPr lang="en-ZA" sz="3600" b="1" i="1" dirty="0">
                <a:latin typeface="Cambria" panose="02040503050406030204" pitchFamily="18" charset="0"/>
              </a:rPr>
              <a:t>I shall not be moved,  </a:t>
            </a:r>
          </a:p>
          <a:p>
            <a:pPr algn="ctr">
              <a:buNone/>
            </a:pPr>
            <a:r>
              <a:rPr lang="en-ZA" sz="3600" b="1" i="1" dirty="0">
                <a:latin typeface="Cambria" panose="02040503050406030204" pitchFamily="18" charset="0"/>
              </a:rPr>
              <a:t>I shall not be moved; </a:t>
            </a:r>
          </a:p>
          <a:p>
            <a:pPr algn="ctr">
              <a:buNone/>
            </a:pPr>
            <a:r>
              <a:rPr lang="en-ZA" sz="3600" b="1" i="1" dirty="0">
                <a:latin typeface="Cambria" panose="02040503050406030204" pitchFamily="18" charset="0"/>
              </a:rPr>
              <a:t>Just like a </a:t>
            </a:r>
            <a:r>
              <a:rPr lang="en-ZA" sz="3600" b="1" i="1" dirty="0" smtClean="0">
                <a:latin typeface="Cambria" panose="02040503050406030204" pitchFamily="18" charset="0"/>
              </a:rPr>
              <a:t>tree</a:t>
            </a:r>
          </a:p>
          <a:p>
            <a:pPr algn="ctr">
              <a:buNone/>
            </a:pPr>
            <a:r>
              <a:rPr lang="en-ZA" sz="3600" b="1" i="1" dirty="0">
                <a:latin typeface="Cambria" panose="02040503050406030204" pitchFamily="18" charset="0"/>
              </a:rPr>
              <a:t>T</a:t>
            </a:r>
            <a:r>
              <a:rPr lang="en-ZA" sz="3600" b="1" i="1" dirty="0" smtClean="0">
                <a:latin typeface="Cambria" panose="02040503050406030204" pitchFamily="18" charset="0"/>
              </a:rPr>
              <a:t>hat’s </a:t>
            </a:r>
            <a:r>
              <a:rPr lang="en-ZA" sz="3600" b="1" i="1" dirty="0">
                <a:latin typeface="Cambria" panose="02040503050406030204" pitchFamily="18" charset="0"/>
              </a:rPr>
              <a:t>planted by the waters, </a:t>
            </a:r>
          </a:p>
          <a:p>
            <a:pPr algn="ctr">
              <a:buNone/>
            </a:pPr>
            <a:r>
              <a:rPr lang="en-ZA" sz="3600" b="1" i="1" dirty="0">
                <a:latin typeface="Cambria" panose="02040503050406030204" pitchFamily="18" charset="0"/>
              </a:rPr>
              <a:t>I shall not be moved.</a:t>
            </a:r>
          </a:p>
          <a:p>
            <a:pPr algn="ctr">
              <a:buNone/>
            </a:pPr>
            <a:endParaRPr lang="en-GB" sz="3600" b="1" dirty="0" smtClean="0">
              <a:latin typeface="Cambria" panose="02040503050406030204" pitchFamily="18" charset="0"/>
            </a:endParaRPr>
          </a:p>
          <a:p>
            <a:pPr algn="ctr">
              <a:buNone/>
            </a:pPr>
            <a:endParaRPr lang="en-GB" sz="3600" b="1" dirty="0" smtClean="0">
              <a:latin typeface="Cambria" panose="02040503050406030204" pitchFamily="18" charset="0"/>
            </a:endParaRPr>
          </a:p>
          <a:p>
            <a:pPr algn="ctr">
              <a:buNone/>
            </a:pPr>
            <a:endParaRPr lang="en-GB" sz="3600" b="1" dirty="0" smtClean="0">
              <a:latin typeface="Cambria" panose="02040503050406030204" pitchFamily="18" charset="0"/>
            </a:endParaRPr>
          </a:p>
          <a:p>
            <a:pPr algn="ctr">
              <a:buNone/>
            </a:pPr>
            <a:endParaRPr lang="en-ZA" sz="3600" b="1" dirty="0">
              <a:latin typeface="Cambria" panose="02040503050406030204" pitchFamily="18" charset="0"/>
            </a:endParaRPr>
          </a:p>
        </p:txBody>
      </p:sp>
      <p:sp>
        <p:nvSpPr>
          <p:cNvPr id="5" name="Diamond 4"/>
          <p:cNvSpPr/>
          <p:nvPr/>
        </p:nvSpPr>
        <p:spPr>
          <a:xfrm>
            <a:off x="3591951" y="391712"/>
            <a:ext cx="1960098" cy="567771"/>
          </a:xfrm>
          <a:prstGeom prst="diamond">
            <a:avLst/>
          </a:prstGeom>
          <a:solidFill>
            <a:srgbClr val="FFFF00"/>
          </a:solidFill>
          <a:ln w="57150">
            <a:solidFill>
              <a:schemeClr val="bg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ZA" sz="3200" b="1" dirty="0">
              <a:solidFill>
                <a:schemeClr val="tx1"/>
              </a:solidFill>
              <a:latin typeface="Cambria" panose="02040503050406030204" pitchFamily="18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3918858" y="424542"/>
            <a:ext cx="1354858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ZA" sz="2800" b="1" i="1" dirty="0" smtClean="0">
                <a:latin typeface="Cambria" panose="02040503050406030204" pitchFamily="18" charset="0"/>
              </a:rPr>
              <a:t>Chorus</a:t>
            </a:r>
            <a:endParaRPr lang="en-ZA" sz="2800" i="1" dirty="0"/>
          </a:p>
        </p:txBody>
      </p:sp>
    </p:spTree>
    <p:extLst>
      <p:ext uri="{BB962C8B-B14F-4D97-AF65-F5344CB8AC3E}">
        <p14:creationId xmlns:p14="http://schemas.microsoft.com/office/powerpoint/2010/main" val="2501604303"/>
      </p:ext>
    </p:extLst>
  </p:cSld>
  <p:clrMapOvr>
    <a:masterClrMapping/>
  </p:clrMapOvr>
  <p:transition spd="med">
    <p:split orient="vert"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0"/>
            <a:ext cx="9144000" cy="5791200"/>
          </a:xfrm>
          <a:solidFill>
            <a:schemeClr val="tx1"/>
          </a:solidFill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>
            <a:noAutofit/>
          </a:bodyPr>
          <a:lstStyle/>
          <a:p>
            <a:pPr algn="ctr">
              <a:buNone/>
            </a:pPr>
            <a:endParaRPr lang="en-ZA" sz="1200" b="1" dirty="0" smtClean="0">
              <a:latin typeface="Cambria" panose="02040503050406030204" pitchFamily="18" charset="0"/>
            </a:endParaRPr>
          </a:p>
          <a:p>
            <a:pPr algn="ctr">
              <a:buNone/>
            </a:pPr>
            <a:endParaRPr lang="en-ZA" sz="3600" b="1" dirty="0" smtClean="0">
              <a:latin typeface="Cambria" panose="02040503050406030204" pitchFamily="18" charset="0"/>
            </a:endParaRPr>
          </a:p>
          <a:p>
            <a:pPr algn="ctr">
              <a:buNone/>
            </a:pPr>
            <a:endParaRPr lang="en-ZA" sz="1200" b="1" dirty="0" smtClean="0">
              <a:latin typeface="Cambria" panose="02040503050406030204" pitchFamily="18" charset="0"/>
            </a:endParaRPr>
          </a:p>
          <a:p>
            <a:pPr algn="ctr">
              <a:buNone/>
            </a:pPr>
            <a:r>
              <a:rPr lang="en-ZA" sz="3600" b="1" dirty="0">
                <a:latin typeface="Cambria" panose="02040503050406030204" pitchFamily="18" charset="0"/>
              </a:rPr>
              <a:t>On His word I’m feeding, </a:t>
            </a:r>
          </a:p>
          <a:p>
            <a:pPr algn="ctr">
              <a:buNone/>
            </a:pPr>
            <a:r>
              <a:rPr lang="en-ZA" sz="3600" b="1" dirty="0">
                <a:latin typeface="Cambria" panose="02040503050406030204" pitchFamily="18" charset="0"/>
              </a:rPr>
              <a:t>I shall not be moved;</a:t>
            </a:r>
          </a:p>
          <a:p>
            <a:pPr algn="ctr">
              <a:buNone/>
            </a:pPr>
            <a:r>
              <a:rPr lang="en-ZA" sz="3600" b="1" dirty="0">
                <a:latin typeface="Cambria" panose="02040503050406030204" pitchFamily="18" charset="0"/>
              </a:rPr>
              <a:t>He’s the One that’s </a:t>
            </a:r>
            <a:r>
              <a:rPr lang="en-ZA" sz="3600" b="1" dirty="0" smtClean="0">
                <a:latin typeface="Cambria" panose="02040503050406030204" pitchFamily="18" charset="0"/>
              </a:rPr>
              <a:t>leading, </a:t>
            </a:r>
            <a:endParaRPr lang="en-ZA" sz="3600" b="1" dirty="0">
              <a:latin typeface="Cambria" panose="02040503050406030204" pitchFamily="18" charset="0"/>
            </a:endParaRPr>
          </a:p>
          <a:p>
            <a:pPr algn="ctr">
              <a:buNone/>
            </a:pPr>
            <a:r>
              <a:rPr lang="en-ZA" sz="3600" b="1" dirty="0" smtClean="0">
                <a:latin typeface="Cambria" panose="02040503050406030204" pitchFamily="18" charset="0"/>
              </a:rPr>
              <a:t>I shall not be moved;</a:t>
            </a:r>
          </a:p>
          <a:p>
            <a:pPr algn="ctr">
              <a:buNone/>
            </a:pPr>
            <a:r>
              <a:rPr lang="en-ZA" sz="3600" b="1" dirty="0" smtClean="0">
                <a:latin typeface="Cambria" panose="02040503050406030204" pitchFamily="18" charset="0"/>
              </a:rPr>
              <a:t>Just like a tree </a:t>
            </a:r>
          </a:p>
          <a:p>
            <a:pPr algn="ctr">
              <a:buNone/>
            </a:pPr>
            <a:r>
              <a:rPr lang="en-ZA" sz="3600" b="1" dirty="0">
                <a:latin typeface="Cambria" panose="02040503050406030204" pitchFamily="18" charset="0"/>
              </a:rPr>
              <a:t>T</a:t>
            </a:r>
            <a:r>
              <a:rPr lang="en-ZA" sz="3600" b="1" dirty="0" smtClean="0">
                <a:latin typeface="Cambria" panose="02040503050406030204" pitchFamily="18" charset="0"/>
              </a:rPr>
              <a:t>hat’s planted by the waters, </a:t>
            </a:r>
          </a:p>
          <a:p>
            <a:pPr algn="ctr">
              <a:buNone/>
            </a:pPr>
            <a:r>
              <a:rPr lang="en-ZA" sz="3600" b="1" dirty="0" smtClean="0">
                <a:latin typeface="Cambria" panose="02040503050406030204" pitchFamily="18" charset="0"/>
              </a:rPr>
              <a:t>I shall not be moved.</a:t>
            </a:r>
          </a:p>
          <a:p>
            <a:pPr algn="ctr">
              <a:buNone/>
            </a:pPr>
            <a:endParaRPr lang="en-GB" sz="3600" b="1" dirty="0" smtClean="0">
              <a:latin typeface="Cambria" panose="02040503050406030204" pitchFamily="18" charset="0"/>
            </a:endParaRPr>
          </a:p>
          <a:p>
            <a:pPr algn="ctr">
              <a:buNone/>
            </a:pPr>
            <a:endParaRPr lang="en-GB" sz="3600" b="1" dirty="0" smtClean="0">
              <a:latin typeface="Cambria" panose="02040503050406030204" pitchFamily="18" charset="0"/>
            </a:endParaRPr>
          </a:p>
          <a:p>
            <a:pPr algn="ctr">
              <a:buNone/>
            </a:pPr>
            <a:endParaRPr lang="en-GB" sz="3600" b="1" dirty="0" smtClean="0">
              <a:latin typeface="Cambria" panose="02040503050406030204" pitchFamily="18" charset="0"/>
            </a:endParaRPr>
          </a:p>
          <a:p>
            <a:pPr algn="ctr">
              <a:buNone/>
            </a:pPr>
            <a:endParaRPr lang="en-ZA" sz="3600" b="1" dirty="0">
              <a:latin typeface="Cambria" panose="02040503050406030204" pitchFamily="18" charset="0"/>
            </a:endParaRPr>
          </a:p>
        </p:txBody>
      </p:sp>
      <p:sp>
        <p:nvSpPr>
          <p:cNvPr id="5" name="Diamond 4"/>
          <p:cNvSpPr/>
          <p:nvPr/>
        </p:nvSpPr>
        <p:spPr>
          <a:xfrm>
            <a:off x="3963467" y="440981"/>
            <a:ext cx="1217066" cy="469232"/>
          </a:xfrm>
          <a:prstGeom prst="diamond">
            <a:avLst/>
          </a:prstGeom>
          <a:solidFill>
            <a:srgbClr val="FFFF00"/>
          </a:solidFill>
          <a:ln w="57150">
            <a:solidFill>
              <a:schemeClr val="bg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ZA" sz="3200" b="1" dirty="0">
                <a:solidFill>
                  <a:schemeClr val="tx1"/>
                </a:solidFill>
                <a:latin typeface="Cambria" panose="02040503050406030204" pitchFamily="18" charset="0"/>
              </a:rPr>
              <a:t>4</a:t>
            </a:r>
          </a:p>
        </p:txBody>
      </p:sp>
    </p:spTree>
    <p:extLst>
      <p:ext uri="{BB962C8B-B14F-4D97-AF65-F5344CB8AC3E}">
        <p14:creationId xmlns:p14="http://schemas.microsoft.com/office/powerpoint/2010/main" val="1031204997"/>
      </p:ext>
    </p:extLst>
  </p:cSld>
  <p:clrMapOvr>
    <a:masterClrMapping/>
  </p:clrMapOvr>
  <p:transition spd="med">
    <p:split orient="vert"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0"/>
            <a:ext cx="9144000" cy="5791200"/>
          </a:xfrm>
          <a:solidFill>
            <a:schemeClr val="tx1"/>
          </a:solidFill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>
            <a:noAutofit/>
          </a:bodyPr>
          <a:lstStyle/>
          <a:p>
            <a:pPr algn="ctr">
              <a:buNone/>
            </a:pPr>
            <a:endParaRPr lang="en-ZA" sz="1200" b="1" dirty="0" smtClean="0">
              <a:latin typeface="Cambria" panose="02040503050406030204" pitchFamily="18" charset="0"/>
            </a:endParaRPr>
          </a:p>
          <a:p>
            <a:pPr algn="ctr">
              <a:buNone/>
            </a:pPr>
            <a:endParaRPr lang="en-ZA" sz="3600" b="1" dirty="0" smtClean="0">
              <a:latin typeface="Cambria" panose="02040503050406030204" pitchFamily="18" charset="0"/>
            </a:endParaRPr>
          </a:p>
          <a:p>
            <a:pPr algn="ctr">
              <a:buNone/>
            </a:pPr>
            <a:endParaRPr lang="en-ZA" sz="1200" b="1" dirty="0" smtClean="0">
              <a:latin typeface="Cambria" panose="02040503050406030204" pitchFamily="18" charset="0"/>
            </a:endParaRPr>
          </a:p>
          <a:p>
            <a:pPr algn="ctr">
              <a:buNone/>
            </a:pPr>
            <a:r>
              <a:rPr lang="en-ZA" sz="3600" b="1" i="1" dirty="0">
                <a:latin typeface="Cambria" panose="02040503050406030204" pitchFamily="18" charset="0"/>
              </a:rPr>
              <a:t>I shall not be moved, </a:t>
            </a:r>
          </a:p>
          <a:p>
            <a:pPr algn="ctr">
              <a:buNone/>
            </a:pPr>
            <a:r>
              <a:rPr lang="en-ZA" sz="3600" b="1" i="1" dirty="0">
                <a:latin typeface="Cambria" panose="02040503050406030204" pitchFamily="18" charset="0"/>
              </a:rPr>
              <a:t>I shall not be moved; </a:t>
            </a:r>
          </a:p>
          <a:p>
            <a:pPr algn="ctr">
              <a:buNone/>
            </a:pPr>
            <a:r>
              <a:rPr lang="en-ZA" sz="3600" b="1" i="1" dirty="0">
                <a:latin typeface="Cambria" panose="02040503050406030204" pitchFamily="18" charset="0"/>
              </a:rPr>
              <a:t>I shall not be moved,  </a:t>
            </a:r>
          </a:p>
          <a:p>
            <a:pPr algn="ctr">
              <a:buNone/>
            </a:pPr>
            <a:r>
              <a:rPr lang="en-ZA" sz="3600" b="1" i="1" dirty="0">
                <a:latin typeface="Cambria" panose="02040503050406030204" pitchFamily="18" charset="0"/>
              </a:rPr>
              <a:t>I shall not be moved; </a:t>
            </a:r>
          </a:p>
          <a:p>
            <a:pPr algn="ctr">
              <a:buNone/>
            </a:pPr>
            <a:r>
              <a:rPr lang="en-ZA" sz="3600" b="1" i="1" dirty="0">
                <a:latin typeface="Cambria" panose="02040503050406030204" pitchFamily="18" charset="0"/>
              </a:rPr>
              <a:t>Just like a </a:t>
            </a:r>
            <a:r>
              <a:rPr lang="en-ZA" sz="3600" b="1" i="1" dirty="0" smtClean="0">
                <a:latin typeface="Cambria" panose="02040503050406030204" pitchFamily="18" charset="0"/>
              </a:rPr>
              <a:t>tree</a:t>
            </a:r>
          </a:p>
          <a:p>
            <a:pPr algn="ctr">
              <a:buNone/>
            </a:pPr>
            <a:r>
              <a:rPr lang="en-ZA" sz="3600" b="1" i="1" dirty="0">
                <a:latin typeface="Cambria" panose="02040503050406030204" pitchFamily="18" charset="0"/>
              </a:rPr>
              <a:t>T</a:t>
            </a:r>
            <a:r>
              <a:rPr lang="en-ZA" sz="3600" b="1" i="1" dirty="0" smtClean="0">
                <a:latin typeface="Cambria" panose="02040503050406030204" pitchFamily="18" charset="0"/>
              </a:rPr>
              <a:t>hat’s </a:t>
            </a:r>
            <a:r>
              <a:rPr lang="en-ZA" sz="3600" b="1" i="1" dirty="0">
                <a:latin typeface="Cambria" panose="02040503050406030204" pitchFamily="18" charset="0"/>
              </a:rPr>
              <a:t>planted by the waters, </a:t>
            </a:r>
          </a:p>
          <a:p>
            <a:pPr algn="ctr">
              <a:buNone/>
            </a:pPr>
            <a:r>
              <a:rPr lang="en-ZA" sz="3600" b="1" i="1" dirty="0">
                <a:latin typeface="Cambria" panose="02040503050406030204" pitchFamily="18" charset="0"/>
              </a:rPr>
              <a:t>I shall not be moved.</a:t>
            </a:r>
          </a:p>
          <a:p>
            <a:pPr algn="ctr">
              <a:buNone/>
            </a:pPr>
            <a:endParaRPr lang="en-GB" sz="3600" b="1" dirty="0" smtClean="0">
              <a:latin typeface="Cambria" panose="02040503050406030204" pitchFamily="18" charset="0"/>
            </a:endParaRPr>
          </a:p>
          <a:p>
            <a:pPr algn="ctr">
              <a:buNone/>
            </a:pPr>
            <a:endParaRPr lang="en-GB" sz="3600" b="1" dirty="0" smtClean="0">
              <a:latin typeface="Cambria" panose="02040503050406030204" pitchFamily="18" charset="0"/>
            </a:endParaRPr>
          </a:p>
          <a:p>
            <a:pPr algn="ctr">
              <a:buNone/>
            </a:pPr>
            <a:endParaRPr lang="en-GB" sz="3600" b="1" dirty="0" smtClean="0">
              <a:latin typeface="Cambria" panose="02040503050406030204" pitchFamily="18" charset="0"/>
            </a:endParaRPr>
          </a:p>
          <a:p>
            <a:pPr algn="ctr">
              <a:buNone/>
            </a:pPr>
            <a:endParaRPr lang="en-ZA" sz="3600" b="1" dirty="0">
              <a:latin typeface="Cambria" panose="02040503050406030204" pitchFamily="18" charset="0"/>
            </a:endParaRPr>
          </a:p>
        </p:txBody>
      </p:sp>
      <p:sp>
        <p:nvSpPr>
          <p:cNvPr id="5" name="Diamond 4"/>
          <p:cNvSpPr/>
          <p:nvPr/>
        </p:nvSpPr>
        <p:spPr>
          <a:xfrm>
            <a:off x="3591951" y="391712"/>
            <a:ext cx="1960098" cy="567771"/>
          </a:xfrm>
          <a:prstGeom prst="diamond">
            <a:avLst/>
          </a:prstGeom>
          <a:solidFill>
            <a:srgbClr val="FFFF00"/>
          </a:solidFill>
          <a:ln w="57150">
            <a:solidFill>
              <a:schemeClr val="bg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ZA" sz="3200" b="1" dirty="0">
              <a:solidFill>
                <a:schemeClr val="tx1"/>
              </a:solidFill>
              <a:latin typeface="Cambria" panose="02040503050406030204" pitchFamily="18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3918858" y="424542"/>
            <a:ext cx="1354858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ZA" sz="2800" b="1" i="1" dirty="0" smtClean="0">
                <a:latin typeface="Cambria" panose="02040503050406030204" pitchFamily="18" charset="0"/>
              </a:rPr>
              <a:t>Chorus</a:t>
            </a:r>
            <a:endParaRPr lang="en-ZA" sz="2800" i="1" dirty="0"/>
          </a:p>
        </p:txBody>
      </p:sp>
    </p:spTree>
    <p:extLst>
      <p:ext uri="{BB962C8B-B14F-4D97-AF65-F5344CB8AC3E}">
        <p14:creationId xmlns:p14="http://schemas.microsoft.com/office/powerpoint/2010/main" val="2531679394"/>
      </p:ext>
    </p:extLst>
  </p:cSld>
  <p:clrMapOvr>
    <a:masterClrMapping/>
  </p:clrMapOvr>
  <p:transition spd="med">
    <p:split orient="vert"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0"/>
            <a:ext cx="9144000" cy="5791200"/>
          </a:xfrm>
          <a:solidFill>
            <a:schemeClr val="tx1"/>
          </a:solidFill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>
            <a:noAutofit/>
          </a:bodyPr>
          <a:lstStyle/>
          <a:p>
            <a:pPr algn="ctr">
              <a:buNone/>
            </a:pPr>
            <a:endParaRPr lang="en-ZA" sz="1200" b="1" dirty="0" smtClean="0">
              <a:latin typeface="Cambria" panose="02040503050406030204" pitchFamily="18" charset="0"/>
            </a:endParaRPr>
          </a:p>
          <a:p>
            <a:pPr algn="ctr">
              <a:buNone/>
            </a:pPr>
            <a:endParaRPr lang="en-ZA" sz="3600" b="1" dirty="0" smtClean="0">
              <a:latin typeface="Cambria" panose="02040503050406030204" pitchFamily="18" charset="0"/>
            </a:endParaRPr>
          </a:p>
          <a:p>
            <a:pPr algn="ctr">
              <a:buNone/>
            </a:pPr>
            <a:endParaRPr lang="en-ZA" sz="1200" b="1" dirty="0" smtClean="0">
              <a:latin typeface="Cambria" panose="02040503050406030204" pitchFamily="18" charset="0"/>
            </a:endParaRPr>
          </a:p>
          <a:p>
            <a:pPr algn="ctr">
              <a:buNone/>
            </a:pPr>
            <a:r>
              <a:rPr lang="en-ZA" sz="3600" b="1" dirty="0">
                <a:latin typeface="Cambria" panose="02040503050406030204" pitchFamily="18" charset="0"/>
              </a:rPr>
              <a:t>Glory, halleluiah, </a:t>
            </a:r>
          </a:p>
          <a:p>
            <a:pPr algn="ctr">
              <a:buNone/>
            </a:pPr>
            <a:r>
              <a:rPr lang="en-ZA" sz="3600" b="1" dirty="0">
                <a:latin typeface="Cambria" panose="02040503050406030204" pitchFamily="18" charset="0"/>
              </a:rPr>
              <a:t>I shall not be moved;</a:t>
            </a:r>
          </a:p>
          <a:p>
            <a:pPr algn="ctr">
              <a:buNone/>
            </a:pPr>
            <a:r>
              <a:rPr lang="en-ZA" sz="3600" b="1" dirty="0">
                <a:latin typeface="Cambria" panose="02040503050406030204" pitchFamily="18" charset="0"/>
              </a:rPr>
              <a:t>Anchored in Jehovah, </a:t>
            </a:r>
          </a:p>
          <a:p>
            <a:pPr algn="ctr">
              <a:buNone/>
            </a:pPr>
            <a:r>
              <a:rPr lang="en-ZA" sz="3600" b="1" dirty="0" smtClean="0">
                <a:latin typeface="Cambria" panose="02040503050406030204" pitchFamily="18" charset="0"/>
              </a:rPr>
              <a:t>I shall not be moved;</a:t>
            </a:r>
          </a:p>
          <a:p>
            <a:pPr algn="ctr">
              <a:buNone/>
            </a:pPr>
            <a:r>
              <a:rPr lang="en-ZA" sz="3600" b="1" dirty="0" smtClean="0">
                <a:latin typeface="Cambria" panose="02040503050406030204" pitchFamily="18" charset="0"/>
              </a:rPr>
              <a:t>Just like a tree </a:t>
            </a:r>
          </a:p>
          <a:p>
            <a:pPr algn="ctr">
              <a:buNone/>
            </a:pPr>
            <a:r>
              <a:rPr lang="en-ZA" sz="3600" b="1" dirty="0">
                <a:latin typeface="Cambria" panose="02040503050406030204" pitchFamily="18" charset="0"/>
              </a:rPr>
              <a:t>T</a:t>
            </a:r>
            <a:r>
              <a:rPr lang="en-ZA" sz="3600" b="1" dirty="0" smtClean="0">
                <a:latin typeface="Cambria" panose="02040503050406030204" pitchFamily="18" charset="0"/>
              </a:rPr>
              <a:t>hat’s planted by the waters, </a:t>
            </a:r>
          </a:p>
          <a:p>
            <a:pPr algn="ctr">
              <a:buNone/>
            </a:pPr>
            <a:r>
              <a:rPr lang="en-ZA" sz="3600" b="1" dirty="0" smtClean="0">
                <a:latin typeface="Cambria" panose="02040503050406030204" pitchFamily="18" charset="0"/>
              </a:rPr>
              <a:t>I shall not be moved.</a:t>
            </a:r>
          </a:p>
          <a:p>
            <a:pPr algn="ctr">
              <a:buNone/>
            </a:pPr>
            <a:endParaRPr lang="en-GB" sz="3600" b="1" dirty="0" smtClean="0">
              <a:latin typeface="Cambria" panose="02040503050406030204" pitchFamily="18" charset="0"/>
            </a:endParaRPr>
          </a:p>
          <a:p>
            <a:pPr algn="ctr">
              <a:buNone/>
            </a:pPr>
            <a:endParaRPr lang="en-GB" sz="3600" b="1" dirty="0" smtClean="0">
              <a:latin typeface="Cambria" panose="02040503050406030204" pitchFamily="18" charset="0"/>
            </a:endParaRPr>
          </a:p>
          <a:p>
            <a:pPr algn="ctr">
              <a:buNone/>
            </a:pPr>
            <a:endParaRPr lang="en-GB" sz="3600" b="1" dirty="0" smtClean="0">
              <a:latin typeface="Cambria" panose="02040503050406030204" pitchFamily="18" charset="0"/>
            </a:endParaRPr>
          </a:p>
          <a:p>
            <a:pPr algn="ctr">
              <a:buNone/>
            </a:pPr>
            <a:endParaRPr lang="en-ZA" sz="3600" b="1" dirty="0">
              <a:latin typeface="Cambria" panose="02040503050406030204" pitchFamily="18" charset="0"/>
            </a:endParaRPr>
          </a:p>
        </p:txBody>
      </p:sp>
      <p:sp>
        <p:nvSpPr>
          <p:cNvPr id="5" name="Diamond 4"/>
          <p:cNvSpPr/>
          <p:nvPr/>
        </p:nvSpPr>
        <p:spPr>
          <a:xfrm>
            <a:off x="3963467" y="440981"/>
            <a:ext cx="1217066" cy="469232"/>
          </a:xfrm>
          <a:prstGeom prst="diamond">
            <a:avLst/>
          </a:prstGeom>
          <a:solidFill>
            <a:srgbClr val="FFFF00"/>
          </a:solidFill>
          <a:ln w="57150">
            <a:solidFill>
              <a:schemeClr val="bg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ZA" sz="3200" b="1" dirty="0">
                <a:solidFill>
                  <a:schemeClr val="tx1"/>
                </a:solidFill>
                <a:latin typeface="Cambria" panose="02040503050406030204" pitchFamily="18" charset="0"/>
              </a:rPr>
              <a:t>5</a:t>
            </a:r>
          </a:p>
        </p:txBody>
      </p:sp>
    </p:spTree>
    <p:extLst>
      <p:ext uri="{BB962C8B-B14F-4D97-AF65-F5344CB8AC3E}">
        <p14:creationId xmlns:p14="http://schemas.microsoft.com/office/powerpoint/2010/main" val="251603005"/>
      </p:ext>
    </p:extLst>
  </p:cSld>
  <p:clrMapOvr>
    <a:masterClrMapping/>
  </p:clrMapOvr>
  <p:transition spd="med">
    <p:split orient="vert"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0"/>
            <a:ext cx="9144000" cy="5791200"/>
          </a:xfrm>
          <a:solidFill>
            <a:schemeClr val="tx1"/>
          </a:solidFill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>
            <a:noAutofit/>
          </a:bodyPr>
          <a:lstStyle/>
          <a:p>
            <a:pPr algn="ctr">
              <a:buNone/>
            </a:pPr>
            <a:endParaRPr lang="en-ZA" sz="1200" b="1" dirty="0" smtClean="0">
              <a:latin typeface="Cambria" panose="02040503050406030204" pitchFamily="18" charset="0"/>
            </a:endParaRPr>
          </a:p>
          <a:p>
            <a:pPr algn="ctr">
              <a:buNone/>
            </a:pPr>
            <a:endParaRPr lang="en-ZA" sz="3600" b="1" dirty="0" smtClean="0">
              <a:latin typeface="Cambria" panose="02040503050406030204" pitchFamily="18" charset="0"/>
            </a:endParaRPr>
          </a:p>
          <a:p>
            <a:pPr algn="ctr">
              <a:buNone/>
            </a:pPr>
            <a:endParaRPr lang="en-ZA" sz="1200" b="1" dirty="0" smtClean="0">
              <a:latin typeface="Cambria" panose="02040503050406030204" pitchFamily="18" charset="0"/>
            </a:endParaRPr>
          </a:p>
          <a:p>
            <a:pPr algn="ctr">
              <a:buNone/>
            </a:pPr>
            <a:r>
              <a:rPr lang="en-ZA" sz="3600" b="1" i="1" dirty="0">
                <a:latin typeface="Cambria" panose="02040503050406030204" pitchFamily="18" charset="0"/>
              </a:rPr>
              <a:t>I shall not be moved, </a:t>
            </a:r>
          </a:p>
          <a:p>
            <a:pPr algn="ctr">
              <a:buNone/>
            </a:pPr>
            <a:r>
              <a:rPr lang="en-ZA" sz="3600" b="1" i="1" dirty="0">
                <a:latin typeface="Cambria" panose="02040503050406030204" pitchFamily="18" charset="0"/>
              </a:rPr>
              <a:t>I shall not be moved; </a:t>
            </a:r>
          </a:p>
          <a:p>
            <a:pPr algn="ctr">
              <a:buNone/>
            </a:pPr>
            <a:r>
              <a:rPr lang="en-ZA" sz="3600" b="1" i="1" dirty="0">
                <a:latin typeface="Cambria" panose="02040503050406030204" pitchFamily="18" charset="0"/>
              </a:rPr>
              <a:t>I shall not be moved,  </a:t>
            </a:r>
          </a:p>
          <a:p>
            <a:pPr algn="ctr">
              <a:buNone/>
            </a:pPr>
            <a:r>
              <a:rPr lang="en-ZA" sz="3600" b="1" i="1" dirty="0">
                <a:latin typeface="Cambria" panose="02040503050406030204" pitchFamily="18" charset="0"/>
              </a:rPr>
              <a:t>I shall not be moved; </a:t>
            </a:r>
          </a:p>
          <a:p>
            <a:pPr algn="ctr">
              <a:buNone/>
            </a:pPr>
            <a:r>
              <a:rPr lang="en-ZA" sz="3600" b="1" i="1" dirty="0">
                <a:latin typeface="Cambria" panose="02040503050406030204" pitchFamily="18" charset="0"/>
              </a:rPr>
              <a:t>Just like a </a:t>
            </a:r>
            <a:r>
              <a:rPr lang="en-ZA" sz="3600" b="1" i="1" dirty="0" smtClean="0">
                <a:latin typeface="Cambria" panose="02040503050406030204" pitchFamily="18" charset="0"/>
              </a:rPr>
              <a:t>tree</a:t>
            </a:r>
          </a:p>
          <a:p>
            <a:pPr algn="ctr">
              <a:buNone/>
            </a:pPr>
            <a:r>
              <a:rPr lang="en-ZA" sz="3600" b="1" i="1" dirty="0">
                <a:latin typeface="Cambria" panose="02040503050406030204" pitchFamily="18" charset="0"/>
              </a:rPr>
              <a:t>T</a:t>
            </a:r>
            <a:r>
              <a:rPr lang="en-ZA" sz="3600" b="1" i="1" dirty="0" smtClean="0">
                <a:latin typeface="Cambria" panose="02040503050406030204" pitchFamily="18" charset="0"/>
              </a:rPr>
              <a:t>hat’s </a:t>
            </a:r>
            <a:r>
              <a:rPr lang="en-ZA" sz="3600" b="1" i="1" dirty="0">
                <a:latin typeface="Cambria" panose="02040503050406030204" pitchFamily="18" charset="0"/>
              </a:rPr>
              <a:t>planted by the waters, </a:t>
            </a:r>
          </a:p>
          <a:p>
            <a:pPr algn="ctr">
              <a:buNone/>
            </a:pPr>
            <a:r>
              <a:rPr lang="en-ZA" sz="3600" b="1" i="1" dirty="0">
                <a:latin typeface="Cambria" panose="02040503050406030204" pitchFamily="18" charset="0"/>
              </a:rPr>
              <a:t>I shall not be moved.</a:t>
            </a:r>
          </a:p>
          <a:p>
            <a:pPr algn="ctr">
              <a:buNone/>
            </a:pPr>
            <a:endParaRPr lang="en-GB" sz="3600" b="1" dirty="0" smtClean="0">
              <a:latin typeface="Cambria" panose="02040503050406030204" pitchFamily="18" charset="0"/>
            </a:endParaRPr>
          </a:p>
          <a:p>
            <a:pPr algn="ctr">
              <a:buNone/>
            </a:pPr>
            <a:endParaRPr lang="en-GB" sz="3600" b="1" dirty="0" smtClean="0">
              <a:latin typeface="Cambria" panose="02040503050406030204" pitchFamily="18" charset="0"/>
            </a:endParaRPr>
          </a:p>
          <a:p>
            <a:pPr algn="ctr">
              <a:buNone/>
            </a:pPr>
            <a:endParaRPr lang="en-GB" sz="3600" b="1" dirty="0" smtClean="0">
              <a:latin typeface="Cambria" panose="02040503050406030204" pitchFamily="18" charset="0"/>
            </a:endParaRPr>
          </a:p>
          <a:p>
            <a:pPr algn="ctr">
              <a:buNone/>
            </a:pPr>
            <a:endParaRPr lang="en-ZA" sz="3600" b="1" dirty="0">
              <a:latin typeface="Cambria" panose="02040503050406030204" pitchFamily="18" charset="0"/>
            </a:endParaRPr>
          </a:p>
        </p:txBody>
      </p:sp>
      <p:sp>
        <p:nvSpPr>
          <p:cNvPr id="5" name="Diamond 4"/>
          <p:cNvSpPr/>
          <p:nvPr/>
        </p:nvSpPr>
        <p:spPr>
          <a:xfrm>
            <a:off x="3591951" y="391712"/>
            <a:ext cx="1960098" cy="567771"/>
          </a:xfrm>
          <a:prstGeom prst="diamond">
            <a:avLst/>
          </a:prstGeom>
          <a:solidFill>
            <a:srgbClr val="FFFF00"/>
          </a:solidFill>
          <a:ln w="57150">
            <a:solidFill>
              <a:schemeClr val="bg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ZA" sz="3200" b="1" dirty="0">
              <a:solidFill>
                <a:schemeClr val="tx1"/>
              </a:solidFill>
              <a:latin typeface="Cambria" panose="02040503050406030204" pitchFamily="18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3918858" y="424542"/>
            <a:ext cx="1354858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ZA" sz="2800" b="1" i="1" dirty="0" smtClean="0">
                <a:latin typeface="Cambria" panose="02040503050406030204" pitchFamily="18" charset="0"/>
              </a:rPr>
              <a:t>Chorus</a:t>
            </a:r>
            <a:endParaRPr lang="en-ZA" sz="2800" i="1" dirty="0"/>
          </a:p>
        </p:txBody>
      </p:sp>
      <p:sp>
        <p:nvSpPr>
          <p:cNvPr id="6" name="Action Button: End 5">
            <a:hlinkClick r:id="" action="ppaction://hlinkshowjump?jump=lastslide" highlightClick="1"/>
          </p:cNvPr>
          <p:cNvSpPr/>
          <p:nvPr/>
        </p:nvSpPr>
        <p:spPr>
          <a:xfrm>
            <a:off x="4181378" y="5399596"/>
            <a:ext cx="829818" cy="153431"/>
          </a:xfrm>
          <a:prstGeom prst="actionButtonEnd">
            <a:avLst/>
          </a:prstGeom>
          <a:solidFill>
            <a:srgbClr val="FF0000"/>
          </a:solidFill>
          <a:ln>
            <a:solidFill>
              <a:schemeClr val="bg2"/>
            </a:solidFill>
          </a:ln>
          <a:effectLst>
            <a:glow rad="101600">
              <a:srgbClr val="FF0000">
                <a:alpha val="40000"/>
              </a:srgb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3244712366"/>
      </p:ext>
    </p:extLst>
  </p:cSld>
  <p:clrMapOvr>
    <a:masterClrMapping/>
  </p:clrMapOvr>
  <p:transition spd="med">
    <p:split orient="vert"/>
  </p:transition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Concourse">
  <a:themeElements>
    <a:clrScheme name="Grayscale">
      <a:dk1>
        <a:sysClr val="windowText" lastClr="000000"/>
      </a:dk1>
      <a:lt1>
        <a:sysClr val="window" lastClr="FFFFFF"/>
      </a:lt1>
      <a:dk2>
        <a:srgbClr val="000000"/>
      </a:dk2>
      <a:lt2>
        <a:srgbClr val="F8F8F8"/>
      </a:lt2>
      <a:accent1>
        <a:srgbClr val="DDDDDD"/>
      </a:accent1>
      <a:accent2>
        <a:srgbClr val="B2B2B2"/>
      </a:accent2>
      <a:accent3>
        <a:srgbClr val="969696"/>
      </a:accent3>
      <a:accent4>
        <a:srgbClr val="808080"/>
      </a:accent4>
      <a:accent5>
        <a:srgbClr val="5F5F5F"/>
      </a:accent5>
      <a:accent6>
        <a:srgbClr val="4D4D4D"/>
      </a:accent6>
      <a:hlink>
        <a:srgbClr val="5F5F5F"/>
      </a:hlink>
      <a:folHlink>
        <a:srgbClr val="919191"/>
      </a:folHlink>
    </a:clrScheme>
    <a:fontScheme name="Concourse">
      <a:majorFont>
        <a:latin typeface="Lucida Sans Unicode"/>
        <a:ea typeface=""/>
        <a:cs typeface=""/>
        <a:font script="Jpan" typeface="ＭＳ Ｐゴシック"/>
        <a:font script="Hang" typeface="맑은 고딕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Uigh" typeface="Microsoft Uighur"/>
      </a:majorFont>
      <a:minorFont>
        <a:latin typeface="Lucida Sans Unicode"/>
        <a:ea typeface=""/>
        <a:cs typeface=""/>
        <a:font script="Jpan" typeface="ＭＳ Ｐゴシック"/>
        <a:font script="Hang" typeface="맑은 고딕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Uigh" typeface="Microsoft Uighur"/>
      </a:minorFont>
    </a:fontScheme>
    <a:fmtScheme name="Concourse">
      <a:fillStyleLst>
        <a:solidFill>
          <a:schemeClr val="phClr"/>
        </a:solidFill>
        <a:gradFill rotWithShape="1">
          <a:gsLst>
            <a:gs pos="0">
              <a:schemeClr val="phClr">
                <a:tint val="62000"/>
                <a:satMod val="180000"/>
              </a:schemeClr>
            </a:gs>
            <a:gs pos="65000">
              <a:schemeClr val="phClr">
                <a:tint val="32000"/>
                <a:satMod val="250000"/>
              </a:schemeClr>
            </a:gs>
            <a:gs pos="100000">
              <a:schemeClr val="phClr">
                <a:tint val="23000"/>
                <a:satMod val="300000"/>
              </a:schemeClr>
            </a:gs>
          </a:gsLst>
          <a:lin ang="16200000" scaled="0"/>
        </a:gradFill>
        <a:gradFill rotWithShape="1">
          <a:gsLst>
            <a:gs pos="0">
              <a:schemeClr val="phClr">
                <a:shade val="15000"/>
                <a:satMod val="180000"/>
              </a:schemeClr>
            </a:gs>
            <a:gs pos="50000">
              <a:schemeClr val="phClr">
                <a:shade val="45000"/>
                <a:satMod val="170000"/>
              </a:schemeClr>
            </a:gs>
            <a:gs pos="70000">
              <a:schemeClr val="phClr">
                <a:tint val="99000"/>
                <a:shade val="65000"/>
                <a:satMod val="155000"/>
              </a:schemeClr>
            </a:gs>
            <a:gs pos="100000">
              <a:schemeClr val="phClr">
                <a:tint val="95500"/>
                <a:shade val="100000"/>
                <a:satMod val="15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55000" cap="flat" cmpd="thickThin" algn="ctr">
          <a:solidFill>
            <a:schemeClr val="phClr"/>
          </a:solidFill>
          <a:prstDash val="solid"/>
        </a:ln>
        <a:ln w="63500" cap="flat" cmpd="thickThin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glow" dir="t">
              <a:rot lat="0" lon="0" rev="6360000"/>
            </a:lightRig>
          </a:scene3d>
          <a:sp3d contourW="1000" prstMaterial="flat">
            <a:bevelT w="95250" h="101600"/>
            <a:contourClr>
              <a:schemeClr val="phClr">
                <a:satMod val="30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55000"/>
                <a:satMod val="300000"/>
              </a:schemeClr>
            </a:gs>
            <a:gs pos="40000">
              <a:schemeClr val="phClr">
                <a:tint val="65000"/>
                <a:satMod val="300000"/>
              </a:schemeClr>
            </a:gs>
            <a:gs pos="100000">
              <a:schemeClr val="phClr">
                <a:shade val="65000"/>
                <a:satMod val="300000"/>
              </a:schemeClr>
            </a:gs>
          </a:gsLst>
          <a:path path="circle">
            <a:fillToRect l="65000" b="98000"/>
          </a:path>
        </a:gradFill>
        <a:blipFill>
          <a:blip xmlns:r="http://schemas.openxmlformats.org/officeDocument/2006/relationships" r:embed="rId1">
            <a:duotone>
              <a:schemeClr val="phClr">
                <a:shade val="60000"/>
                <a:satMod val="110000"/>
              </a:schemeClr>
              <a:schemeClr val="phClr">
                <a:tint val="95000"/>
              </a:schemeClr>
            </a:duotone>
          </a:blip>
          <a:tile tx="0" ty="0" sx="50000" sy="50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Concourse</Template>
  <TotalTime>89</TotalTime>
  <Words>422</Words>
  <Application>Microsoft Office PowerPoint</Application>
  <PresentationFormat>On-screen Show (4:3)</PresentationFormat>
  <Paragraphs>145</Paragraphs>
  <Slides>11</Slides>
  <Notes>11</Notes>
  <HiddenSlides>0</HiddenSlides>
  <MMClips>0</MMClips>
  <ScaleCrop>false</ScaleCrop>
  <HeadingPairs>
    <vt:vector size="6" baseType="variant">
      <vt:variant>
        <vt:lpstr>Fonts Used</vt:lpstr>
      </vt:variant>
      <vt:variant>
        <vt:i4>7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11</vt:i4>
      </vt:variant>
    </vt:vector>
  </HeadingPairs>
  <TitlesOfParts>
    <vt:vector size="19" baseType="lpstr">
      <vt:lpstr>Arial</vt:lpstr>
      <vt:lpstr>Calibri</vt:lpstr>
      <vt:lpstr>Cambria</vt:lpstr>
      <vt:lpstr>Lucida Sans Unicode</vt:lpstr>
      <vt:lpstr>Verdana</vt:lpstr>
      <vt:lpstr>Wingdings 2</vt:lpstr>
      <vt:lpstr>Wingdings 3</vt:lpstr>
      <vt:lpstr>Concourse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Ukelo</dc:creator>
  <cp:lastModifiedBy>Ualimange</cp:lastModifiedBy>
  <cp:revision>22</cp:revision>
  <dcterms:created xsi:type="dcterms:W3CDTF">2006-08-16T00:00:00Z</dcterms:created>
  <dcterms:modified xsi:type="dcterms:W3CDTF">2019-05-14T17:50:18Z</dcterms:modified>
</cp:coreProperties>
</file>