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8" r:id="rId2"/>
    <p:sldId id="259" r:id="rId3"/>
    <p:sldId id="288" r:id="rId4"/>
    <p:sldId id="293" r:id="rId5"/>
    <p:sldId id="289" r:id="rId6"/>
    <p:sldId id="294" r:id="rId7"/>
    <p:sldId id="290" r:id="rId8"/>
    <p:sldId id="295" r:id="rId9"/>
    <p:sldId id="291" r:id="rId10"/>
    <p:sldId id="296" r:id="rId11"/>
    <p:sldId id="29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B433F0-CC7F-4F95-8406-213708399B45}" type="datetimeFigureOut">
              <a:rPr lang="en-US" smtClean="0"/>
              <a:pPr/>
              <a:t>5/14/2019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C1771-492D-4C52-BA88-19640E97FEC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37608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21301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3283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6555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3506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4220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9582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6027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7325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EC1771-492D-4C52-BA88-19640E97FECF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5219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5/14/2019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3505200"/>
          </a:xfrm>
          <a:ln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5400" b="1" u="sng" dirty="0" smtClean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 smtClean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 SHALL  NOT  BE  MOVED</a:t>
            </a:r>
          </a:p>
          <a:p>
            <a:pPr algn="ctr">
              <a:buNone/>
            </a:pPr>
            <a:r>
              <a:rPr lang="en-ZA" sz="5400" b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145</a:t>
            </a:r>
            <a:r>
              <a:rPr lang="en-ZA" sz="5400" b="1" i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</a:t>
            </a:r>
            <a:endParaRPr lang="en-ZA" sz="5400" i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419600"/>
            <a:ext cx="12192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Jesus </a:t>
            </a:r>
            <a:r>
              <a:rPr lang="en-ZA" sz="3600" b="1" dirty="0" smtClean="0">
                <a:latin typeface="Cambria" panose="02040503050406030204" pitchFamily="18" charset="0"/>
              </a:rPr>
              <a:t>is my Saviour,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In His love and favour,</a:t>
            </a: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</a:t>
            </a:r>
            <a:r>
              <a:rPr lang="en-ZA" sz="3600" b="1" dirty="0" smtClean="0">
                <a:latin typeface="Cambria" panose="02040503050406030204" pitchFamily="18" charset="0"/>
              </a:rPr>
              <a:t>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</a:t>
            </a:r>
            <a:r>
              <a:rPr lang="en-ZA" sz="3600" b="1" dirty="0" smtClean="0">
                <a:latin typeface="Cambria" panose="02040503050406030204" pitchFamily="18" charset="0"/>
              </a:rPr>
              <a:t>like a tree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</a:t>
            </a:r>
            <a:r>
              <a:rPr lang="en-ZA" sz="3600" b="1" dirty="0" smtClean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60887756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my Christ abiding,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His love I’m hiding,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</a:t>
            </a:r>
            <a:r>
              <a:rPr lang="en-ZA" sz="3600" b="1" dirty="0" smtClean="0">
                <a:latin typeface="Cambria" panose="02040503050406030204" pitchFamily="18" charset="0"/>
              </a:rPr>
              <a:t>shall not be </a:t>
            </a:r>
            <a:r>
              <a:rPr lang="en-ZA" sz="3600" b="1" dirty="0" smtClean="0">
                <a:latin typeface="Cambria" panose="02040503050406030204" pitchFamily="18" charset="0"/>
              </a:rPr>
              <a:t>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</a:t>
            </a:r>
            <a:r>
              <a:rPr lang="en-ZA" sz="3600" b="1" dirty="0" smtClean="0">
                <a:latin typeface="Cambria" panose="02040503050406030204" pitchFamily="18" charset="0"/>
              </a:rPr>
              <a:t>like a tree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</a:t>
            </a:r>
            <a:r>
              <a:rPr lang="en-ZA" sz="3600" b="1" dirty="0" smtClean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22491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48214610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His love abiding,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And in Him confiding,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</a:t>
            </a:r>
            <a:r>
              <a:rPr lang="en-ZA" sz="3600" b="1" dirty="0" smtClean="0">
                <a:latin typeface="Cambria" panose="02040503050406030204" pitchFamily="18" charset="0"/>
              </a:rPr>
              <a:t>shall not be </a:t>
            </a:r>
            <a:r>
              <a:rPr lang="en-ZA" sz="3600" b="1" dirty="0" smtClean="0">
                <a:latin typeface="Cambria" panose="02040503050406030204" pitchFamily="18" charset="0"/>
              </a:rPr>
              <a:t>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</a:t>
            </a:r>
            <a:r>
              <a:rPr lang="en-ZA" sz="3600" b="1" dirty="0" smtClean="0">
                <a:latin typeface="Cambria" panose="02040503050406030204" pitchFamily="18" charset="0"/>
              </a:rPr>
              <a:t>like a tree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</a:t>
            </a:r>
            <a:r>
              <a:rPr lang="en-ZA" sz="3600" b="1" dirty="0" smtClean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5699520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50160430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Though all hell assails me,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Jesus will not fail me,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</a:t>
            </a:r>
            <a:r>
              <a:rPr lang="en-ZA" sz="3600" b="1" dirty="0" smtClean="0">
                <a:latin typeface="Cambria" panose="02040503050406030204" pitchFamily="18" charset="0"/>
              </a:rPr>
              <a:t>shall not be </a:t>
            </a:r>
            <a:r>
              <a:rPr lang="en-ZA" sz="3600" b="1" dirty="0" smtClean="0">
                <a:latin typeface="Cambria" panose="02040503050406030204" pitchFamily="18" charset="0"/>
              </a:rPr>
              <a:t>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</a:t>
            </a:r>
            <a:r>
              <a:rPr lang="en-ZA" sz="3600" b="1" dirty="0" smtClean="0">
                <a:latin typeface="Cambria" panose="02040503050406030204" pitchFamily="18" charset="0"/>
              </a:rPr>
              <a:t>like a tree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</a:t>
            </a:r>
            <a:r>
              <a:rPr lang="en-ZA" sz="3600" b="1" dirty="0" smtClean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20499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53167939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Though the tempest rages,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shall not be moved;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On the Rock of ages,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</a:t>
            </a:r>
            <a:r>
              <a:rPr lang="en-ZA" sz="3600" b="1" dirty="0" smtClean="0">
                <a:latin typeface="Cambria" panose="02040503050406030204" pitchFamily="18" charset="0"/>
              </a:rPr>
              <a:t>shall not be </a:t>
            </a:r>
            <a:r>
              <a:rPr lang="en-ZA" sz="3600" b="1" dirty="0" smtClean="0">
                <a:latin typeface="Cambria" panose="02040503050406030204" pitchFamily="18" charset="0"/>
              </a:rPr>
              <a:t>moved;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Just </a:t>
            </a:r>
            <a:r>
              <a:rPr lang="en-ZA" sz="3600" b="1" dirty="0" smtClean="0">
                <a:latin typeface="Cambria" panose="02040503050406030204" pitchFamily="18" charset="0"/>
              </a:rPr>
              <a:t>like a tree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lang="en-ZA" sz="3600" b="1" dirty="0" smtClean="0">
                <a:latin typeface="Cambria" panose="02040503050406030204" pitchFamily="18" charset="0"/>
              </a:rPr>
              <a:t>hat’s </a:t>
            </a:r>
            <a:r>
              <a:rPr lang="en-ZA" sz="3600" b="1" dirty="0" smtClean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5160300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5791200"/>
          </a:xfrm>
          <a:solidFill>
            <a:schemeClr val="tx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moved, 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moved;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Just like a </a:t>
            </a:r>
            <a:r>
              <a:rPr lang="en-ZA" sz="3600" b="1" i="1" dirty="0" smtClean="0">
                <a:latin typeface="Cambria" panose="02040503050406030204" pitchFamily="18" charset="0"/>
              </a:rPr>
              <a:t>tree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hat’s </a:t>
            </a:r>
            <a:r>
              <a:rPr lang="en-ZA" sz="3600" b="1" i="1" dirty="0">
                <a:latin typeface="Cambria" panose="02040503050406030204" pitchFamily="18" charset="0"/>
              </a:rPr>
              <a:t>planted by the waters, 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 shall not be moved.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91951" y="391712"/>
            <a:ext cx="1960098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18858" y="42454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81378" y="5399596"/>
            <a:ext cx="829818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471236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86</TotalTime>
  <Words>423</Words>
  <Application>Microsoft Office PowerPoint</Application>
  <PresentationFormat>On-screen Show (4:3)</PresentationFormat>
  <Paragraphs>145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Ualimange</cp:lastModifiedBy>
  <cp:revision>19</cp:revision>
  <dcterms:created xsi:type="dcterms:W3CDTF">2006-08-16T00:00:00Z</dcterms:created>
  <dcterms:modified xsi:type="dcterms:W3CDTF">2019-05-14T17:43:22Z</dcterms:modified>
</cp:coreProperties>
</file>