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7" r:id="rId4"/>
    <p:sldId id="260" r:id="rId5"/>
    <p:sldId id="271" r:id="rId6"/>
    <p:sldId id="261" r:id="rId7"/>
    <p:sldId id="26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413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CD3E9D-61BE-4915-8DE0-CDDBC4DB477B}" type="datetimeFigureOut">
              <a:rPr lang="en-ZA" smtClean="0"/>
              <a:pPr/>
              <a:t>2022/10/03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F6B4C7-AF8B-4FBE-A5E6-2834BD19B00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2394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F6B4C7-AF8B-4FBE-A5E6-2834BD19B00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1334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57650" y="2831592"/>
            <a:ext cx="1257300" cy="737616"/>
          </a:xfrm>
        </p:spPr>
        <p:txBody>
          <a:bodyPr>
            <a:noAutofit/>
          </a:bodyPr>
          <a:lstStyle/>
          <a:p>
            <a:r>
              <a:rPr lang="en-ZA" sz="4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645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5800" y="609600"/>
            <a:ext cx="7772400" cy="2536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sz="8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0" y="1577975"/>
            <a:ext cx="8763000" cy="1470025"/>
          </a:xfrm>
        </p:spPr>
        <p:txBody>
          <a:bodyPr>
            <a:noAutofit/>
          </a:bodyPr>
          <a:lstStyle/>
          <a:p>
            <a:r>
              <a:rPr lang="en-ZA" sz="8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Edwardian Script ITC" panose="030303020407070D0804" pitchFamily="66" charset="0"/>
              </a:rPr>
              <a:t>I Shall  See  the  King</a:t>
            </a:r>
            <a:endParaRPr lang="en-ZA" sz="8000" dirty="0">
              <a:solidFill>
                <a:srgbClr val="FFFF00"/>
              </a:solidFill>
            </a:endParaRPr>
          </a:p>
        </p:txBody>
      </p:sp>
      <p:sp>
        <p:nvSpPr>
          <p:cNvPr id="8" name="Bevel 7"/>
          <p:cNvSpPr/>
          <p:nvPr/>
        </p:nvSpPr>
        <p:spPr>
          <a:xfrm>
            <a:off x="4331443" y="3835908"/>
            <a:ext cx="709714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55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" y="1143000"/>
            <a:ext cx="9144002" cy="5486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There's a bless’d time that's coming,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coming soon 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It may be evening, morning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or at noon 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wedding of the bride,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United with the Groom,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</p:spTree>
    <p:extLst>
      <p:ext uri="{BB962C8B-B14F-4D97-AF65-F5344CB8AC3E}">
        <p14:creationId xmlns:p14="http://schemas.microsoft.com/office/powerpoint/2010/main" val="113733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104" y="381000"/>
            <a:ext cx="9525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comes;</a:t>
            </a:r>
          </a:p>
          <a:p>
            <a:pPr marL="0" indent="0" algn="ctr">
              <a:buNone/>
            </a:pPr>
            <a:br>
              <a:rPr lang="en-ZA" sz="1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   coming    in  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pow'r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I'll hail the bless’d hour,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8785552" y="4085772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</a:rPr>
              <a:t> 2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855A11AD-E3D1-4F91-9139-AD5E5978BEB2}"/>
              </a:ext>
            </a:extLst>
          </p:cNvPr>
          <p:cNvSpPr/>
          <p:nvPr/>
        </p:nvSpPr>
        <p:spPr>
          <a:xfrm>
            <a:off x="8760792" y="3429000"/>
            <a:ext cx="166194" cy="1828800"/>
          </a:xfrm>
          <a:prstGeom prst="rightBrace">
            <a:avLst>
              <a:gd name="adj1" fmla="val 101790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8E97A8E-16FC-4D8A-B1B6-7B6EC8761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296036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229600" cy="1143000"/>
          </a:xfrm>
        </p:spPr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3998" cy="52578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Are you ready should the Saviour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call today? 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Would Jesus say, "Well done" or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"Go away"? </a:t>
            </a:r>
            <a:endParaRPr lang="en-ZA" sz="36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br>
              <a:rPr lang="en-ZA" sz="1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home is for the pure,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vile can never stay,</a:t>
            </a:r>
            <a:br>
              <a:rPr lang="en-ZA" sz="20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47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104" y="381000"/>
            <a:ext cx="9525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comes;</a:t>
            </a:r>
          </a:p>
          <a:p>
            <a:pPr marL="0" indent="0" algn="ctr">
              <a:buNone/>
            </a:pPr>
            <a:br>
              <a:rPr lang="en-ZA" sz="1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   coming    in  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pow'r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I'll hail the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bless’d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hour,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8784271" y="4085772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</a:rPr>
              <a:t> 2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ACCFB4A6-5B36-409C-A664-C2D9CD92C3C8}"/>
              </a:ext>
            </a:extLst>
          </p:cNvPr>
          <p:cNvSpPr/>
          <p:nvPr/>
        </p:nvSpPr>
        <p:spPr>
          <a:xfrm>
            <a:off x="8760792" y="3429000"/>
            <a:ext cx="166194" cy="1828800"/>
          </a:xfrm>
          <a:prstGeom prst="rightBrace">
            <a:avLst>
              <a:gd name="adj1" fmla="val 101790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E2FE798-345F-4268-95BD-F87ABBFB1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</p:spTree>
    <p:extLst>
      <p:ext uri="{BB962C8B-B14F-4D97-AF65-F5344CB8AC3E}">
        <p14:creationId xmlns:p14="http://schemas.microsoft.com/office/powerpoint/2010/main" val="330255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66800"/>
            <a:ext cx="9143998" cy="5638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Oh, my brother, are you ready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 the call?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To crown your Saviour King and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Lord of all?</a:t>
            </a:r>
            <a:br>
              <a:rPr lang="en-ZA" sz="3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endParaRPr lang="en-ZA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 kingdoms of this world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Shall soon before Him fall,</a:t>
            </a:r>
            <a:b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  <a:br>
              <a:rPr lang="en-ZA" sz="3400" b="1" dirty="0">
                <a:solidFill>
                  <a:schemeClr val="bg1"/>
                </a:solidFill>
              </a:rPr>
            </a:br>
            <a:endParaRPr lang="en-ZA" sz="3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47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104" y="381000"/>
            <a:ext cx="9525000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4000" b="1" i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comes;</a:t>
            </a:r>
          </a:p>
          <a:p>
            <a:pPr marL="0" indent="0" algn="ctr">
              <a:buNone/>
            </a:pPr>
            <a:br>
              <a:rPr lang="en-ZA" sz="1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   coming    in  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pow'r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I'll hail the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bless’d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hour,</a:t>
            </a:r>
            <a:b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shall see the King when He comes.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8229600" cy="1143000"/>
          </a:xfrm>
        </p:spPr>
        <p:txBody>
          <a:bodyPr/>
          <a:lstStyle/>
          <a:p>
            <a:r>
              <a:rPr lang="en-ZA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4" name="Right Brace 3"/>
          <p:cNvSpPr/>
          <p:nvPr/>
        </p:nvSpPr>
        <p:spPr>
          <a:xfrm>
            <a:off x="8760792" y="3429000"/>
            <a:ext cx="166194" cy="1828800"/>
          </a:xfrm>
          <a:prstGeom prst="rightBrace">
            <a:avLst>
              <a:gd name="adj1" fmla="val 101790"/>
              <a:gd name="adj2" fmla="val 50000"/>
            </a:avLst>
          </a:prstGeom>
          <a:ln>
            <a:solidFill>
              <a:srgbClr val="FFFF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8771038" y="4066924"/>
            <a:ext cx="4491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>
                <a:solidFill>
                  <a:srgbClr val="FFFF00"/>
                </a:solidFill>
              </a:rPr>
              <a:t> 2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2601" y="5823567"/>
            <a:ext cx="783183" cy="13948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007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287</Words>
  <Application>Microsoft Office PowerPoint</Application>
  <PresentationFormat>On-screen Show 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Cambria</vt:lpstr>
      <vt:lpstr>Edwardian Script ITC</vt:lpstr>
      <vt:lpstr>Office Theme</vt:lpstr>
      <vt:lpstr>I Shall  See  the  King</vt:lpstr>
      <vt:lpstr>1</vt:lpstr>
      <vt:lpstr>Chorus </vt:lpstr>
      <vt:lpstr>2</vt:lpstr>
      <vt:lpstr>Chorus </vt:lpstr>
      <vt:lpstr>3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34</cp:revision>
  <dcterms:created xsi:type="dcterms:W3CDTF">2006-08-16T00:00:00Z</dcterms:created>
  <dcterms:modified xsi:type="dcterms:W3CDTF">2022-10-03T21:27:16Z</dcterms:modified>
</cp:coreProperties>
</file>