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83" r:id="rId4"/>
    <p:sldId id="284" r:id="rId5"/>
    <p:sldId id="291" r:id="rId6"/>
    <p:sldId id="285" r:id="rId7"/>
    <p:sldId id="290" r:id="rId8"/>
    <p:sldId id="286" r:id="rId9"/>
    <p:sldId id="289" r:id="rId10"/>
    <p:sldId id="287" r:id="rId11"/>
    <p:sldId id="28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3E3873-F337-4E6A-A987-9ABE7C1B0FAF}" type="datetimeFigureOut">
              <a:rPr lang="en-US" smtClean="0"/>
              <a:pPr/>
              <a:t>12/14/2017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EF318-6D69-45FA-8122-650F13C5272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8013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EF318-6D69-45FA-8122-650F13C52728}" type="slidenum">
              <a:rPr lang="en-ZA" smtClean="0"/>
              <a:pPr/>
              <a:t>11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8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9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0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1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752599"/>
            <a:ext cx="6248400" cy="1847851"/>
          </a:xfrm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ZA" sz="2800" dirty="0" smtClean="0"/>
              <a:t>I    S T A N D     A M A Z E D</a:t>
            </a:r>
            <a:br>
              <a:rPr lang="en-ZA" sz="2800" dirty="0" smtClean="0"/>
            </a:br>
            <a:r>
              <a:rPr lang="en-ZA" sz="2800" dirty="0" smtClean="0">
                <a:solidFill>
                  <a:srgbClr val="FFFF00"/>
                </a:solidFill>
              </a:rPr>
              <a:t>330</a:t>
            </a:r>
            <a:r>
              <a:rPr lang="en-ZA" sz="2800" dirty="0" smtClean="0"/>
              <a:t/>
            </a:r>
            <a:br>
              <a:rPr lang="en-ZA" sz="2800" dirty="0" smtClean="0"/>
            </a:br>
            <a:endParaRPr lang="en-ZA" sz="2800" dirty="0"/>
          </a:p>
        </p:txBody>
      </p:sp>
      <p:sp>
        <p:nvSpPr>
          <p:cNvPr id="5" name="Bevel 4"/>
          <p:cNvSpPr/>
          <p:nvPr/>
        </p:nvSpPr>
        <p:spPr>
          <a:xfrm>
            <a:off x="4038600" y="3886200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3733801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I stand amazed in the presence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Of Jesus the Nazarene,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And wonder how He could love me,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 sinner, condemned, unclean.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7267" y="1185080"/>
            <a:ext cx="1217066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3733801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How marvellous!  How wonderful!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And my song shall ever be,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How marvellous!  How wonderful!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Is my saviour’s love for me! 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26414" y="1185080"/>
            <a:ext cx="1338773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7656" y="1232848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856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3733801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For me it was in the garden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He prayed, “Not my will, but Thine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,”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He had no tears for His own grief,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But sweat drops of blood for mine.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7267" y="1185080"/>
            <a:ext cx="1217066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22013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3733801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How marvellous!  How wonderful!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And my song shall ever be,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How marvellous!  How wonderful!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Is my saviour’s love for me! 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26414" y="1185080"/>
            <a:ext cx="1338773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7656" y="1232848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372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3733801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In pity angels beheld Him,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And came from the world of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light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To comfort Him in the sorrows,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He bore for my soul that night.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7267" y="1185080"/>
            <a:ext cx="1217066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380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3733801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How marvellous!  How wonderful!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And my song shall ever be,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How marvellous!  How wonderful!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Is my saviour’s love for me! 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26414" y="1185080"/>
            <a:ext cx="1338773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7656" y="1232848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372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3733801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He took my sins and my sorrows,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He made them His very own</a:t>
            </a:r>
            <a:r>
              <a:rPr lang="en-ZA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</a:t>
            </a:r>
            <a:endParaRPr lang="en-ZA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He bore the burden to Calvary,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He suffered and died alone.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7267" y="1185080"/>
            <a:ext cx="1217066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77535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3733801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How marvellous!  How wonderful!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And my song shall ever be,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How marvellous!  How wonderful!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Is my saviour’s love for me! 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26414" y="1185080"/>
            <a:ext cx="1338773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7656" y="1232848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372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3733801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When with the ransomed in glory,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His face I at last shall see,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‘Twill</a:t>
            </a:r>
            <a:r>
              <a:rPr lang="en-ZA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be my joy through the ages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sing of His love for me.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87267" y="1185080"/>
            <a:ext cx="1217066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73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3733801"/>
          </a:xfrm>
          <a:solidFill>
            <a:schemeClr val="bg1"/>
          </a:solidFill>
          <a:ln w="28575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How marvellous!  How wonderful!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And my song shall ever be,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How marvellous!  How wonderful!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Is my saviour’s love for me! 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 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26414" y="1185080"/>
            <a:ext cx="1338773" cy="5334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7656" y="1232848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51847" y="55107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17372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6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Theme6</Template>
  <TotalTime>141</TotalTime>
  <Words>313</Words>
  <Application>Microsoft Office PowerPoint</Application>
  <PresentationFormat>On-screen Show (4:3)</PresentationFormat>
  <Paragraphs>83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Theme6</vt:lpstr>
      <vt:lpstr>I    S T A N D     A M A Z E D 330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 STAND AMAZED  330</dc:title>
  <dc:creator>Ukelo</dc:creator>
  <cp:lastModifiedBy>Ualimange</cp:lastModifiedBy>
  <cp:revision>19</cp:revision>
  <dcterms:created xsi:type="dcterms:W3CDTF">2006-08-16T00:00:00Z</dcterms:created>
  <dcterms:modified xsi:type="dcterms:W3CDTF">2017-12-14T12:34:24Z</dcterms:modified>
</cp:coreProperties>
</file>