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8" r:id="rId2"/>
    <p:sldId id="259" r:id="rId3"/>
    <p:sldId id="260" r:id="rId4"/>
    <p:sldId id="267" r:id="rId5"/>
    <p:sldId id="273" r:id="rId6"/>
    <p:sldId id="261" r:id="rId7"/>
    <p:sldId id="275" r:id="rId8"/>
    <p:sldId id="262" r:id="rId9"/>
    <p:sldId id="274" r:id="rId10"/>
    <p:sldId id="263" r:id="rId11"/>
    <p:sldId id="27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37" autoAdjust="0"/>
    <p:restoredTop sz="94660"/>
  </p:normalViewPr>
  <p:slideViewPr>
    <p:cSldViewPr>
      <p:cViewPr varScale="1">
        <p:scale>
          <a:sx n="71" d="100"/>
          <a:sy n="71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FCB8A1-E5F0-4172-A6C5-96CED397EC47}" type="datetimeFigureOut">
              <a:rPr lang="en-US" smtClean="0"/>
              <a:pPr/>
              <a:t>1/19/2019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015D89-CE16-44D3-9D6E-DB2CB14AE24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2946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30480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n-ZA" sz="6000" b="1" dirty="0" smtClean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  SURRENDER   ALL</a:t>
            </a:r>
          </a:p>
          <a:p>
            <a:pPr algn="ctr">
              <a:buNone/>
            </a:pPr>
            <a:r>
              <a:rPr lang="en-ZA" sz="6000" b="1" dirty="0" smtClean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115</a:t>
            </a:r>
            <a:endParaRPr lang="en-ZA" sz="6000" b="1" dirty="0">
              <a:ln w="11430"/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6200" y="404415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990600"/>
            <a:ext cx="9448800" cy="5401598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2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Him I freely give;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ever love and trust Him,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His presence daily live.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62243" y="381000"/>
            <a:ext cx="438357" cy="381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914400"/>
            <a:ext cx="9525000" cy="51816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all;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Thee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dirty="0">
                <a:solidFill>
                  <a:schemeClr val="tx1"/>
                </a:solidFill>
                <a:latin typeface="Cambria" panose="02040503050406030204" pitchFamily="18" charset="0"/>
              </a:rPr>
              <a:t>m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 blessed Saviour,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all.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457200"/>
            <a:ext cx="1524000" cy="3048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1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219200"/>
            <a:ext cx="9448800" cy="51054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Humbly at His feet I bow,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Worldly pleasures all forsaken,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Take me Jesus, take me now.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62243" y="381000"/>
            <a:ext cx="438357" cy="381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914400"/>
            <a:ext cx="9525000" cy="51816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all;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Thee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dirty="0">
                <a:solidFill>
                  <a:schemeClr val="tx1"/>
                </a:solidFill>
                <a:latin typeface="Cambria" panose="02040503050406030204" pitchFamily="18" charset="0"/>
              </a:rPr>
              <a:t>m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 blessed Saviour,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all.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457200"/>
            <a:ext cx="1524000" cy="3048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1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28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304002"/>
            <a:ext cx="9601200" cy="5020598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Make me Saviour, wholly Thine;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Let me feel the Holy Spirit,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Truly know that Thou art mine.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62243" y="381000"/>
            <a:ext cx="438357" cy="381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914400"/>
            <a:ext cx="9601200" cy="51816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all;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Thee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dirty="0">
                <a:solidFill>
                  <a:schemeClr val="tx1"/>
                </a:solidFill>
                <a:latin typeface="Cambria" panose="02040503050406030204" pitchFamily="18" charset="0"/>
              </a:rPr>
              <a:t>m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 blessed Saviour,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all.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457200"/>
            <a:ext cx="1524000" cy="3048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1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28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371600"/>
            <a:ext cx="9601200" cy="50292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Lord, I give myself to Thee;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Fill me with Thy love and power,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Let Thy blessing fall on me.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62243" y="381000"/>
            <a:ext cx="438357" cy="381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914400"/>
            <a:ext cx="9601200" cy="51816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all;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Thee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dirty="0">
                <a:solidFill>
                  <a:schemeClr val="tx1"/>
                </a:solidFill>
                <a:latin typeface="Cambria" panose="02040503050406030204" pitchFamily="18" charset="0"/>
              </a:rPr>
              <a:t>m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 blessed Saviour,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all.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457200"/>
            <a:ext cx="1524000" cy="3048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1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28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04800" y="1295400"/>
            <a:ext cx="9753600" cy="51054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Now I feel the sacred flame;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Oh, the joy of full salvation!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Glory, glory to His Name!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62243" y="381000"/>
            <a:ext cx="438357" cy="381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  <a:br>
              <a:rPr kumimoji="0" lang="en-Z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914400"/>
            <a:ext cx="9677400" cy="51816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all;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to Thee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dirty="0">
                <a:solidFill>
                  <a:schemeClr val="tx1"/>
                </a:solidFill>
                <a:latin typeface="Cambria" panose="02040503050406030204" pitchFamily="18" charset="0"/>
              </a:rPr>
              <a:t>m</a:t>
            </a: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 blessed Saviour,</a:t>
            </a:r>
            <a:endParaRPr lang="en-ZA" sz="44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surrender all.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457200"/>
            <a:ext cx="1524000" cy="3048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400" b="1" i="1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400" b="1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ZA" sz="1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5434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128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90</TotalTime>
  <Words>253</Words>
  <Application>Microsoft Office PowerPoint</Application>
  <PresentationFormat>On-screen Show (4:3)</PresentationFormat>
  <Paragraphs>71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26</cp:revision>
  <dcterms:created xsi:type="dcterms:W3CDTF">2006-08-16T00:00:00Z</dcterms:created>
  <dcterms:modified xsi:type="dcterms:W3CDTF">2019-01-19T08:34:11Z</dcterms:modified>
</cp:coreProperties>
</file>