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57" r:id="rId3"/>
    <p:sldId id="289" r:id="rId4"/>
    <p:sldId id="291" r:id="rId5"/>
    <p:sldId id="290" r:id="rId6"/>
    <p:sldId id="293" r:id="rId7"/>
    <p:sldId id="29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6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8FFA30-99F6-4927-8A15-520688C1C0D9}" type="datetimeFigureOut">
              <a:rPr lang="en-US" smtClean="0"/>
              <a:pPr/>
              <a:t>6/29/2022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15CA5-FB3E-486A-A595-6801C21C45D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6650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15CA5-FB3E-486A-A595-6801C21C45D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15CA5-FB3E-486A-A595-6801C21C45D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15CA5-FB3E-486A-A595-6801C21C45DE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45609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15CA5-FB3E-486A-A595-6801C21C45DE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17599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15CA5-FB3E-486A-A595-6801C21C45DE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64225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15CA5-FB3E-486A-A595-6801C21C45DE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513087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15CA5-FB3E-486A-A595-6801C21C45DE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1831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92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85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3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33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42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13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95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1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57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41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2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022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76200"/>
            <a:ext cx="8549640" cy="2819399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WANT TO FOLLOW JESUS</a:t>
            </a:r>
            <a:br>
              <a:rPr lang="en-US" sz="54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4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510</a:t>
            </a:r>
          </a:p>
        </p:txBody>
      </p:sp>
      <p:sp>
        <p:nvSpPr>
          <p:cNvPr id="5" name="Bevel 4"/>
          <p:cNvSpPr/>
          <p:nvPr/>
        </p:nvSpPr>
        <p:spPr>
          <a:xfrm>
            <a:off x="3962400" y="3309355"/>
            <a:ext cx="121920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315200" cy="4191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follow Jesus,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follow Jesus forever!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This world cannot hold me back;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Lord is the Mighty God!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follow Jesus,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follow Jesus forever!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ABF67DC-B32B-80C8-1D30-EDDD026AA5F9}"/>
              </a:ext>
            </a:extLst>
          </p:cNvPr>
          <p:cNvSpPr/>
          <p:nvPr/>
        </p:nvSpPr>
        <p:spPr>
          <a:xfrm>
            <a:off x="3991128" y="328448"/>
            <a:ext cx="1161744" cy="566777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0745A5A7-02D6-7B7A-DBF3-57C5CB03C0CF}"/>
              </a:ext>
            </a:extLst>
          </p:cNvPr>
          <p:cNvSpPr/>
          <p:nvPr/>
        </p:nvSpPr>
        <p:spPr>
          <a:xfrm>
            <a:off x="7315200" y="13716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117FD92E-5D63-74D4-C87E-9BA1E8332FDE}"/>
              </a:ext>
            </a:extLst>
          </p:cNvPr>
          <p:cNvSpPr/>
          <p:nvPr/>
        </p:nvSpPr>
        <p:spPr>
          <a:xfrm>
            <a:off x="7315200" y="41910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E403D-1F7F-7EA3-3F13-8B50CC0CF3FF}"/>
              </a:ext>
            </a:extLst>
          </p:cNvPr>
          <p:cNvSpPr txBox="1"/>
          <p:nvPr/>
        </p:nvSpPr>
        <p:spPr>
          <a:xfrm>
            <a:off x="7620000" y="1676400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39BDA1-1309-F06B-1452-AFCC531DFDA3}"/>
              </a:ext>
            </a:extLst>
          </p:cNvPr>
          <p:cNvSpPr txBox="1"/>
          <p:nvPr/>
        </p:nvSpPr>
        <p:spPr>
          <a:xfrm>
            <a:off x="7620000" y="4491335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315200" cy="4191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walk with Jesus,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walk with Jesus forever!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This world cannot hold me back;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Lord is the Mighty God!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walk with Jesus,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walk with Jesus forever!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ABF67DC-B32B-80C8-1D30-EDDD026AA5F9}"/>
              </a:ext>
            </a:extLst>
          </p:cNvPr>
          <p:cNvSpPr/>
          <p:nvPr/>
        </p:nvSpPr>
        <p:spPr>
          <a:xfrm>
            <a:off x="3991128" y="381000"/>
            <a:ext cx="1161744" cy="566777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0745A5A7-02D6-7B7A-DBF3-57C5CB03C0CF}"/>
              </a:ext>
            </a:extLst>
          </p:cNvPr>
          <p:cNvSpPr/>
          <p:nvPr/>
        </p:nvSpPr>
        <p:spPr>
          <a:xfrm>
            <a:off x="7620000" y="13716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117FD92E-5D63-74D4-C87E-9BA1E8332FDE}"/>
              </a:ext>
            </a:extLst>
          </p:cNvPr>
          <p:cNvSpPr/>
          <p:nvPr/>
        </p:nvSpPr>
        <p:spPr>
          <a:xfrm>
            <a:off x="7620000" y="41910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E403D-1F7F-7EA3-3F13-8B50CC0CF3FF}"/>
              </a:ext>
            </a:extLst>
          </p:cNvPr>
          <p:cNvSpPr txBox="1"/>
          <p:nvPr/>
        </p:nvSpPr>
        <p:spPr>
          <a:xfrm>
            <a:off x="7848600" y="1676400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39BDA1-1309-F06B-1452-AFCC531DFDA3}"/>
              </a:ext>
            </a:extLst>
          </p:cNvPr>
          <p:cNvSpPr txBox="1"/>
          <p:nvPr/>
        </p:nvSpPr>
        <p:spPr>
          <a:xfrm>
            <a:off x="7848600" y="4491335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4308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315200" cy="4191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worship the Lord,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worship the Lord forever!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This world cannot hold me back;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Lord is the Mighty God!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worship the Lord,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worship the Lord forever!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ABF67DC-B32B-80C8-1D30-EDDD026AA5F9}"/>
              </a:ext>
            </a:extLst>
          </p:cNvPr>
          <p:cNvSpPr/>
          <p:nvPr/>
        </p:nvSpPr>
        <p:spPr>
          <a:xfrm>
            <a:off x="3991128" y="381000"/>
            <a:ext cx="1161744" cy="566777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0745A5A7-02D6-7B7A-DBF3-57C5CB03C0CF}"/>
              </a:ext>
            </a:extLst>
          </p:cNvPr>
          <p:cNvSpPr/>
          <p:nvPr/>
        </p:nvSpPr>
        <p:spPr>
          <a:xfrm>
            <a:off x="7772400" y="13716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117FD92E-5D63-74D4-C87E-9BA1E8332FDE}"/>
              </a:ext>
            </a:extLst>
          </p:cNvPr>
          <p:cNvSpPr/>
          <p:nvPr/>
        </p:nvSpPr>
        <p:spPr>
          <a:xfrm>
            <a:off x="7772400" y="41910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E403D-1F7F-7EA3-3F13-8B50CC0CF3FF}"/>
              </a:ext>
            </a:extLst>
          </p:cNvPr>
          <p:cNvSpPr txBox="1"/>
          <p:nvPr/>
        </p:nvSpPr>
        <p:spPr>
          <a:xfrm>
            <a:off x="8001000" y="1676400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39BDA1-1309-F06B-1452-AFCC531DFDA3}"/>
              </a:ext>
            </a:extLst>
          </p:cNvPr>
          <p:cNvSpPr txBox="1"/>
          <p:nvPr/>
        </p:nvSpPr>
        <p:spPr>
          <a:xfrm>
            <a:off x="8001000" y="4491335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46159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315200" cy="4191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offer Him praise,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offer Him praise forever!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This world cannot hold me back;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Lord is the Mighty God!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offer Him praise,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offer Him praise forever!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ABF67DC-B32B-80C8-1D30-EDDD026AA5F9}"/>
              </a:ext>
            </a:extLst>
          </p:cNvPr>
          <p:cNvSpPr/>
          <p:nvPr/>
        </p:nvSpPr>
        <p:spPr>
          <a:xfrm>
            <a:off x="3991128" y="381000"/>
            <a:ext cx="1161744" cy="566777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0745A5A7-02D6-7B7A-DBF3-57C5CB03C0CF}"/>
              </a:ext>
            </a:extLst>
          </p:cNvPr>
          <p:cNvSpPr/>
          <p:nvPr/>
        </p:nvSpPr>
        <p:spPr>
          <a:xfrm>
            <a:off x="7848600" y="13716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117FD92E-5D63-74D4-C87E-9BA1E8332FDE}"/>
              </a:ext>
            </a:extLst>
          </p:cNvPr>
          <p:cNvSpPr/>
          <p:nvPr/>
        </p:nvSpPr>
        <p:spPr>
          <a:xfrm>
            <a:off x="7848600" y="41910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E403D-1F7F-7EA3-3F13-8B50CC0CF3FF}"/>
              </a:ext>
            </a:extLst>
          </p:cNvPr>
          <p:cNvSpPr txBox="1"/>
          <p:nvPr/>
        </p:nvSpPr>
        <p:spPr>
          <a:xfrm>
            <a:off x="8077200" y="1676400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39BDA1-1309-F06B-1452-AFCC531DFDA3}"/>
              </a:ext>
            </a:extLst>
          </p:cNvPr>
          <p:cNvSpPr txBox="1"/>
          <p:nvPr/>
        </p:nvSpPr>
        <p:spPr>
          <a:xfrm>
            <a:off x="8077200" y="4491335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10329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315200" cy="4191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rejoice in Him,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rejoice in Him forever!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This world cannot hold me back;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Lord is the Mighty God!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rejoice in Him,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rejoice in Him forever!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ABF67DC-B32B-80C8-1D30-EDDD026AA5F9}"/>
              </a:ext>
            </a:extLst>
          </p:cNvPr>
          <p:cNvSpPr/>
          <p:nvPr/>
        </p:nvSpPr>
        <p:spPr>
          <a:xfrm>
            <a:off x="3991128" y="381000"/>
            <a:ext cx="1161744" cy="566777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0745A5A7-02D6-7B7A-DBF3-57C5CB03C0CF}"/>
              </a:ext>
            </a:extLst>
          </p:cNvPr>
          <p:cNvSpPr/>
          <p:nvPr/>
        </p:nvSpPr>
        <p:spPr>
          <a:xfrm>
            <a:off x="7315200" y="13716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117FD92E-5D63-74D4-C87E-9BA1E8332FDE}"/>
              </a:ext>
            </a:extLst>
          </p:cNvPr>
          <p:cNvSpPr/>
          <p:nvPr/>
        </p:nvSpPr>
        <p:spPr>
          <a:xfrm>
            <a:off x="7315200" y="41910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E403D-1F7F-7EA3-3F13-8B50CC0CF3FF}"/>
              </a:ext>
            </a:extLst>
          </p:cNvPr>
          <p:cNvSpPr txBox="1"/>
          <p:nvPr/>
        </p:nvSpPr>
        <p:spPr>
          <a:xfrm>
            <a:off x="7620000" y="1676400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39BDA1-1309-F06B-1452-AFCC531DFDA3}"/>
              </a:ext>
            </a:extLst>
          </p:cNvPr>
          <p:cNvSpPr txBox="1"/>
          <p:nvPr/>
        </p:nvSpPr>
        <p:spPr>
          <a:xfrm>
            <a:off x="7620000" y="4491335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407196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" y="1295400"/>
            <a:ext cx="8851392" cy="4191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supper with Him,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supper with Him in Heaven!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This world cannot hold me back;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Lord is the Mighty God!</a:t>
            </a:r>
          </a:p>
          <a:p>
            <a:pPr algn="ctr">
              <a:buNone/>
            </a:pPr>
            <a:endParaRPr lang="en-ZA" sz="1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want to supper with Him,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supper with Him in Heaven!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4ABF67DC-B32B-80C8-1D30-EDDD026AA5F9}"/>
              </a:ext>
            </a:extLst>
          </p:cNvPr>
          <p:cNvSpPr/>
          <p:nvPr/>
        </p:nvSpPr>
        <p:spPr>
          <a:xfrm>
            <a:off x="3991128" y="368474"/>
            <a:ext cx="1161744" cy="566777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0745A5A7-02D6-7B7A-DBF3-57C5CB03C0CF}"/>
              </a:ext>
            </a:extLst>
          </p:cNvPr>
          <p:cNvSpPr/>
          <p:nvPr/>
        </p:nvSpPr>
        <p:spPr>
          <a:xfrm>
            <a:off x="7924800" y="13716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117FD92E-5D63-74D4-C87E-9BA1E8332FDE}"/>
              </a:ext>
            </a:extLst>
          </p:cNvPr>
          <p:cNvSpPr/>
          <p:nvPr/>
        </p:nvSpPr>
        <p:spPr>
          <a:xfrm>
            <a:off x="7924800" y="4191000"/>
            <a:ext cx="304800" cy="1030504"/>
          </a:xfrm>
          <a:prstGeom prst="rightBrace">
            <a:avLst>
              <a:gd name="adj1" fmla="val 4532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E403D-1F7F-7EA3-3F13-8B50CC0CF3FF}"/>
              </a:ext>
            </a:extLst>
          </p:cNvPr>
          <p:cNvSpPr txBox="1"/>
          <p:nvPr/>
        </p:nvSpPr>
        <p:spPr>
          <a:xfrm>
            <a:off x="8229600" y="1676400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39BDA1-1309-F06B-1452-AFCC531DFDA3}"/>
              </a:ext>
            </a:extLst>
          </p:cNvPr>
          <p:cNvSpPr txBox="1"/>
          <p:nvPr/>
        </p:nvSpPr>
        <p:spPr>
          <a:xfrm>
            <a:off x="8229600" y="4491335"/>
            <a:ext cx="68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400" dirty="0"/>
          </a:p>
        </p:txBody>
      </p:sp>
      <p:sp>
        <p:nvSpPr>
          <p:cNvPr id="9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396AD1D-E706-D8CE-EA45-59BC51E5F9CF}"/>
              </a:ext>
            </a:extLst>
          </p:cNvPr>
          <p:cNvSpPr/>
          <p:nvPr/>
        </p:nvSpPr>
        <p:spPr>
          <a:xfrm>
            <a:off x="4157091" y="5607071"/>
            <a:ext cx="829818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0232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1143</TotalTime>
  <Words>296</Words>
  <Application>Microsoft Office PowerPoint</Application>
  <PresentationFormat>On-screen Show (4:3)</PresentationFormat>
  <Paragraphs>99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I WANT TO FOLLOW JESUS  510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DESIRE TO FOLLOW JESUS  510</dc:title>
  <dc:creator>Ukelo</dc:creator>
  <cp:lastModifiedBy>Ukelo Alimange</cp:lastModifiedBy>
  <cp:revision>31</cp:revision>
  <dcterms:created xsi:type="dcterms:W3CDTF">2006-08-16T00:00:00Z</dcterms:created>
  <dcterms:modified xsi:type="dcterms:W3CDTF">2022-06-29T09:40:51Z</dcterms:modified>
</cp:coreProperties>
</file>