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3E4954-E7AD-4B79-96A0-FE8798F596B6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D54D57-1205-4083-87F1-D57297A89BE9}" type="slidenum">
              <a:rPr lang="en-ZA" smtClean="0"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54D57-1205-4083-87F1-D57297A89BE9}" type="slidenum">
              <a:rPr lang="en-ZA" smtClean="0"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54D57-1205-4083-87F1-D57297A89BE9}" type="slidenum">
              <a:rPr lang="en-ZA" smtClean="0"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BB1BB-C475-47E0-9150-E2152D7EE587}" type="datetimeFigureOut">
              <a:rPr lang="en-ZA" smtClean="0"/>
              <a:t>2013/01/05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51507-97F4-4AF5-AFFC-BCFC2F06632E}" type="slidenum">
              <a:rPr lang="en-ZA" smtClean="0"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470025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8000" b="1" i="1" dirty="0" smtClean="0">
                <a:latin typeface="Cataneo BT" pitchFamily="66" charset="0"/>
              </a:rPr>
              <a:t>I want to live</a:t>
            </a:r>
            <a:endParaRPr lang="en-ZA" sz="8000" b="1" i="1" dirty="0">
              <a:latin typeface="Cataneo B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1752600"/>
          </a:xfrm>
        </p:spPr>
        <p:txBody>
          <a:bodyPr>
            <a:normAutofit/>
          </a:bodyPr>
          <a:lstStyle/>
          <a:p>
            <a:r>
              <a:rPr lang="en-GB" sz="6000" b="1" dirty="0" smtClean="0">
                <a:solidFill>
                  <a:schemeClr val="tx1"/>
                </a:solidFill>
              </a:rPr>
              <a:t>524</a:t>
            </a:r>
            <a:endParaRPr lang="en-ZA" sz="6000" b="1" dirty="0">
              <a:solidFill>
                <a:schemeClr val="tx1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844280" y="3997436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6950"/>
          </a:xfrm>
        </p:spPr>
        <p:txBody>
          <a:bodyPr/>
          <a:lstStyle/>
          <a:p>
            <a:r>
              <a:rPr lang="en-GB" dirty="0" smtClean="0"/>
              <a:t>(Chorus)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980728"/>
            <a:ext cx="6624736" cy="4896544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I want to live the way </a:t>
            </a: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That He wants me to live</a:t>
            </a:r>
          </a:p>
          <a:p>
            <a:pPr algn="ctr">
              <a:buNone/>
            </a:pPr>
            <a:endParaRPr lang="en-GB" sz="1200" i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I want to give  </a:t>
            </a: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Until there is no more to give</a:t>
            </a:r>
          </a:p>
          <a:p>
            <a:pPr algn="ctr">
              <a:buNone/>
            </a:pPr>
            <a:endParaRPr lang="en-GB" sz="1200" i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I want to love, love </a:t>
            </a: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Till there is just no more love</a:t>
            </a:r>
          </a:p>
          <a:p>
            <a:pPr algn="ctr">
              <a:buNone/>
            </a:pPr>
            <a:endParaRPr lang="en-GB" sz="1200" i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For I could never </a:t>
            </a:r>
          </a:p>
          <a:p>
            <a:pPr algn="ctr">
              <a:buNone/>
            </a:pPr>
            <a:r>
              <a:rPr lang="en-GB" sz="2800" i="1" dirty="0" smtClean="0">
                <a:latin typeface="Arial" pitchFamily="34" charset="0"/>
                <a:cs typeface="Arial" pitchFamily="34" charset="0"/>
              </a:rPr>
              <a:t>Ever outlove the Lord</a:t>
            </a:r>
            <a:endParaRPr lang="en-ZA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46240" y="6093296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55</Words>
  <Application>Microsoft Office PowerPoint</Application>
  <PresentationFormat>On-screen Show (4:3)</PresentationFormat>
  <Paragraphs>17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 want to live</vt:lpstr>
      <vt:lpstr>(Chorus)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want to live</dc:title>
  <dc:creator>Ukelo</dc:creator>
  <cp:lastModifiedBy>Ukelo</cp:lastModifiedBy>
  <cp:revision>4</cp:revision>
  <dcterms:created xsi:type="dcterms:W3CDTF">2013-01-05T09:28:38Z</dcterms:created>
  <dcterms:modified xsi:type="dcterms:W3CDTF">2013-01-05T09:54:15Z</dcterms:modified>
</cp:coreProperties>
</file>