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8" r:id="rId2"/>
    <p:sldId id="262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72245-DCEC-40C8-A195-DAEF114829F6}" type="datetimeFigureOut">
              <a:rPr lang="en-US" smtClean="0"/>
              <a:pPr/>
              <a:t>1/10/2020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D85C1-44F5-471C-ABC7-1E4BEF0CD271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D85C1-44F5-471C-ABC7-1E4BEF0CD27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D85C1-44F5-471C-ABC7-1E4BEF0CD27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410" y="804984"/>
            <a:ext cx="8713181" cy="3266832"/>
          </a:xfrm>
          <a:solidFill>
            <a:schemeClr val="bg1"/>
          </a:solidFill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5400" b="1" dirty="0" smtClean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5400" b="1" dirty="0" smtClean="0">
                <a:ln w="50800"/>
                <a:solidFill>
                  <a:srgbClr val="FFFF00"/>
                </a:solidFill>
                <a:latin typeface="Cambria" panose="02040503050406030204" pitchFamily="18" charset="0"/>
              </a:rPr>
              <a:t>I  WILL  ENTER  HIS  GATE</a:t>
            </a:r>
            <a:endParaRPr lang="en-ZA" sz="5400" b="1" dirty="0" smtClean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 smtClean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193</a:t>
            </a:r>
          </a:p>
          <a:p>
            <a:pPr algn="ctr">
              <a:buNone/>
            </a:pPr>
            <a:endParaRPr lang="en-ZA" sz="5400" b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384062" y="4387605"/>
            <a:ext cx="2375876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Re-C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5943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I </a:t>
            </a:r>
            <a:r>
              <a:rPr lang="en-US" sz="3200" b="1" i="1" dirty="0">
                <a:latin typeface="Cambria" panose="02040503050406030204" pitchFamily="18" charset="0"/>
              </a:rPr>
              <a:t>will enter H</a:t>
            </a:r>
            <a:r>
              <a:rPr lang="en-US" sz="3200" b="1" i="1" dirty="0" smtClean="0">
                <a:latin typeface="Cambria" panose="02040503050406030204" pitchFamily="18" charset="0"/>
              </a:rPr>
              <a:t>is gate with  thanksgiving  </a:t>
            </a: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in  my heart; </a:t>
            </a:r>
            <a:endParaRPr lang="en-ZA" sz="3200" b="1" i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  I will enter His court with praise.</a:t>
            </a:r>
            <a:endParaRPr lang="en-ZA" sz="3200" b="1" i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  I  will say this is the day</a:t>
            </a:r>
          </a:p>
          <a:p>
            <a:pPr algn="ctr">
              <a:buNone/>
            </a:pPr>
            <a:r>
              <a:rPr lang="en-US" sz="3200" b="1" i="1" dirty="0">
                <a:latin typeface="Cambria" panose="02040503050406030204" pitchFamily="18" charset="0"/>
              </a:rPr>
              <a:t>t</a:t>
            </a:r>
            <a:r>
              <a:rPr lang="en-US" sz="3200" b="1" i="1" dirty="0" smtClean="0">
                <a:latin typeface="Cambria" panose="02040503050406030204" pitchFamily="18" charset="0"/>
              </a:rPr>
              <a:t>hat the Lord has made;</a:t>
            </a:r>
            <a:endParaRPr lang="en-ZA" sz="3200" b="1" i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  I will rejoice for He has made me glad.</a:t>
            </a: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He </a:t>
            </a:r>
            <a:r>
              <a:rPr lang="en-US" sz="3200" b="1" i="1" dirty="0">
                <a:latin typeface="Cambria" panose="02040503050406030204" pitchFamily="18" charset="0"/>
              </a:rPr>
              <a:t>has made me </a:t>
            </a:r>
            <a:r>
              <a:rPr lang="en-US" sz="3200" b="1" i="1" dirty="0" smtClean="0">
                <a:latin typeface="Cambria" panose="02040503050406030204" pitchFamily="18" charset="0"/>
              </a:rPr>
              <a:t>glad</a:t>
            </a:r>
            <a:r>
              <a:rPr lang="en-ZA" sz="3200" b="1" i="1" dirty="0" smtClean="0"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He </a:t>
            </a:r>
            <a:r>
              <a:rPr lang="en-US" sz="3200" b="1" i="1" dirty="0">
                <a:latin typeface="Cambria" panose="02040503050406030204" pitchFamily="18" charset="0"/>
              </a:rPr>
              <a:t>has made me </a:t>
            </a:r>
            <a:r>
              <a:rPr lang="en-US" sz="3200" b="1" i="1" dirty="0" smtClean="0">
                <a:latin typeface="Cambria" panose="02040503050406030204" pitchFamily="18" charset="0"/>
              </a:rPr>
              <a:t>glad,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I will rejoice for He has made me glad.</a:t>
            </a:r>
            <a:endParaRPr lang="en-ZA" sz="3200" b="1" i="1" dirty="0" smtClean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55123" y="6495950"/>
            <a:ext cx="709955" cy="1145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ight Brace 1"/>
          <p:cNvSpPr/>
          <p:nvPr/>
        </p:nvSpPr>
        <p:spPr>
          <a:xfrm>
            <a:off x="8077200" y="4495800"/>
            <a:ext cx="381000" cy="1828800"/>
          </a:xfrm>
          <a:prstGeom prst="rightBrace">
            <a:avLst>
              <a:gd name="adj1" fmla="val 2628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Cambria" panose="02040503050406030204" pitchFamily="18" charset="0"/>
              <a:cs typeface="Aharoni" panose="02010803020104030203" pitchFamily="2" charset="-79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0100" y="5156200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970</TotalTime>
  <Words>77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Aharoni</vt:lpstr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29</cp:revision>
  <dcterms:created xsi:type="dcterms:W3CDTF">2006-08-16T00:00:00Z</dcterms:created>
  <dcterms:modified xsi:type="dcterms:W3CDTF">2020-01-11T02:58:58Z</dcterms:modified>
</cp:coreProperties>
</file>