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0" r:id="rId5"/>
    <p:sldId id="259" r:id="rId6"/>
    <p:sldId id="262" r:id="rId7"/>
    <p:sldId id="258" r:id="rId8"/>
    <p:sldId id="265" r:id="rId9"/>
    <p:sldId id="26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044575"/>
            <a:ext cx="7772400" cy="2765425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Autofit/>
          </a:bodyPr>
          <a:lstStyle/>
          <a:p>
            <a:r>
              <a:rPr lang="en-ZA" sz="8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I W</a:t>
            </a:r>
            <a:r>
              <a:rPr lang="en-ZA" sz="88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ill </a:t>
            </a:r>
            <a:r>
              <a:rPr lang="en-ZA" sz="8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F</a:t>
            </a:r>
            <a:r>
              <a:rPr lang="en-ZA" sz="88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ight </a:t>
            </a:r>
            <a:r>
              <a:rPr lang="en-ZA" sz="60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/>
            </a:r>
            <a:br>
              <a:rPr lang="en-ZA" sz="60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</a:br>
            <a:r>
              <a:rPr lang="en-ZA" sz="68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Till </a:t>
            </a:r>
            <a:r>
              <a:rPr lang="en-ZA" sz="6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I G</a:t>
            </a:r>
            <a:r>
              <a:rPr lang="en-ZA" sz="68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o Home</a:t>
            </a:r>
            <a:endParaRPr lang="en-ZA" sz="68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ll MT" panose="02020503060305020303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24300" y="4674108"/>
            <a:ext cx="12954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924300" y="3886200"/>
            <a:ext cx="1295400" cy="708025"/>
          </a:xfrm>
          <a:prstGeom prst="rect">
            <a:avLst/>
          </a:prstGeom>
          <a:solidFill>
            <a:schemeClr val="tx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586</a:t>
            </a:r>
            <a:endParaRPr lang="en-ZA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570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3434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800" b="1" dirty="0" smtClean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1.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fight till I go H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ome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fight till I go H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ome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fight till I go H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ome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EVER FIGHT TILL I GO HOME!</a:t>
            </a:r>
          </a:p>
        </p:txBody>
      </p:sp>
    </p:spTree>
    <p:extLst>
      <p:ext uri="{BB962C8B-B14F-4D97-AF65-F5344CB8AC3E}">
        <p14:creationId xmlns:p14="http://schemas.microsoft.com/office/powerpoint/2010/main" val="152755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3434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800" b="1" dirty="0" smtClean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2.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fight the Fight-of-the-Faith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fight the Fight-of-the-Faith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fight the Fight-of-the-Faith 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EVER FIGHT TILL I GO HOME!</a:t>
            </a:r>
          </a:p>
        </p:txBody>
      </p:sp>
    </p:spTree>
    <p:extLst>
      <p:ext uri="{BB962C8B-B14F-4D97-AF65-F5344CB8AC3E}">
        <p14:creationId xmlns:p14="http://schemas.microsoft.com/office/powerpoint/2010/main" val="1370247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3434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800" b="1" dirty="0" smtClean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3</a:t>
            </a: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.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stand till I go 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Home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stand till I go 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Home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stand till I go 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Home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EVER STAND TILL I GO HOME!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336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3434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800" b="1" dirty="0" smtClean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4</a:t>
            </a: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.</a:t>
            </a:r>
            <a:endParaRPr lang="en-ZA" sz="36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trust till I go H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ome 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will trust till I go H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ome 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will trust till I go 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Home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EVER TRUST TILL I GO HOME!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pic>
        <p:nvPicPr>
          <p:cNvPr id="4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12343">
            <a:off x="3825861" y="5091195"/>
            <a:ext cx="1914467" cy="174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593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3434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800" b="1" dirty="0" smtClean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5</a:t>
            </a: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.</a:t>
            </a:r>
            <a:endParaRPr lang="en-ZA" sz="36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In Thee, Lord, I put all my trust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In Thee, Lord, I put all my trust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In Thee, Lord, I put all my trust</a:t>
            </a:r>
          </a:p>
          <a:p>
            <a:pPr marL="0" indent="0" algn="ctr">
              <a:buNone/>
            </a:pPr>
            <a:r>
              <a:rPr lang="en-ZA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EVER TRUST TILL I GO HOME!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1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2672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800" b="1" dirty="0" smtClean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6</a:t>
            </a: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.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hope till I go H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ome 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will hope till I go H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ome 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will hope till I go 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Home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EVER HOPE TILL I GO HOME!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915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2672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800" b="1" dirty="0" smtClean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7.</a:t>
            </a:r>
            <a:endParaRPr lang="en-ZA" sz="36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praise my Great 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Redeemer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endParaRPr lang="en-ZA" sz="36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will praise my Great 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Redeemer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endParaRPr lang="en-ZA" sz="36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will praise my Great Redeemer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EVER PRAISE TILL I GO HOME!</a:t>
            </a:r>
            <a:endParaRPr lang="en-ZA" sz="36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498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3434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800" b="1" dirty="0" smtClean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8.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serve 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till I go 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Home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serve till I go 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Home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serve till I go 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Home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EVER SERVE TILL I GO HOME!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91584" y="4953000"/>
            <a:ext cx="661416" cy="204216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3712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2171</TotalTime>
  <Words>261</Words>
  <Application>Microsoft Office PowerPoint</Application>
  <PresentationFormat>On-screen Show (4:3)</PresentationFormat>
  <Paragraphs>51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I Will Fight  Till I Go Home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fight until I go home</dc:title>
  <dc:creator>A. Ukelo</dc:creator>
  <cp:lastModifiedBy>Ualimange</cp:lastModifiedBy>
  <cp:revision>63</cp:revision>
  <dcterms:created xsi:type="dcterms:W3CDTF">2006-08-16T00:00:00Z</dcterms:created>
  <dcterms:modified xsi:type="dcterms:W3CDTF">2017-12-15T08:34:28Z</dcterms:modified>
</cp:coreProperties>
</file>