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9" r:id="rId6"/>
    <p:sldId id="260" r:id="rId7"/>
    <p:sldId id="261" r:id="rId8"/>
    <p:sldId id="269" r:id="rId9"/>
    <p:sldId id="262" r:id="rId10"/>
    <p:sldId id="270" r:id="rId11"/>
    <p:sldId id="263" r:id="rId12"/>
    <p:sldId id="271" r:id="rId13"/>
    <p:sldId id="264" r:id="rId14"/>
    <p:sldId id="272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153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1/22/2025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1/22/2025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1/22/2025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1/22/2025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447800"/>
            <a:ext cx="7772400" cy="1470025"/>
          </a:xfrm>
        </p:spPr>
        <p:txBody>
          <a:bodyPr>
            <a:normAutofit/>
          </a:bodyPr>
          <a:lstStyle/>
          <a:p>
            <a:r>
              <a:rPr lang="en-ZA" sz="6000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I will follow Thee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038600" y="2722420"/>
            <a:ext cx="1143000" cy="554180"/>
          </a:xfr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>
            <a:normAutofit lnSpcReduction="10000"/>
          </a:bodyPr>
          <a:lstStyle/>
          <a:p>
            <a:r>
              <a:rPr lang="en-ZA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634</a:t>
            </a:r>
          </a:p>
        </p:txBody>
      </p:sp>
      <p:sp>
        <p:nvSpPr>
          <p:cNvPr id="5" name="Bevel 4"/>
          <p:cNvSpPr/>
          <p:nvPr/>
        </p:nvSpPr>
        <p:spPr>
          <a:xfrm>
            <a:off x="4038600" y="3358350"/>
            <a:ext cx="1143000" cy="1137450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F   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9946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1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425012"/>
            <a:ext cx="9144000" cy="472440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50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    I will follow Thee, my Saviour,</a:t>
            </a:r>
            <a:br>
              <a:rPr lang="en-ZA" sz="50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</a:br>
            <a:r>
              <a:rPr lang="en-ZA" sz="50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Wheresoe’er my lot may be;</a:t>
            </a:r>
            <a:br>
              <a:rPr lang="en-ZA" sz="50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</a:br>
            <a:r>
              <a:rPr lang="en-ZA" sz="50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Where Thou goest I will follow,</a:t>
            </a:r>
            <a:br>
              <a:rPr lang="en-ZA" sz="50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</a:br>
            <a:r>
              <a:rPr lang="en-ZA" sz="50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Yes, my Lord, I’ll follow Thee.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143000"/>
          </a:xfrm>
        </p:spPr>
        <p:txBody>
          <a:bodyPr/>
          <a:lstStyle/>
          <a:p>
            <a:r>
              <a:rPr lang="en-US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Chorus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94310" y="1600200"/>
            <a:ext cx="9304020" cy="4525963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50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I will follow Thee, my Saviour,</a:t>
            </a:r>
            <a:br>
              <a:rPr lang="en-ZA" sz="50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</a:br>
            <a:r>
              <a:rPr lang="en-ZA" sz="50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Thou didst shed Thy blood for me;</a:t>
            </a:r>
            <a:br>
              <a:rPr lang="en-ZA" sz="50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</a:br>
            <a:r>
              <a:rPr lang="en-ZA" sz="50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And though all men should forsake Thee,</a:t>
            </a:r>
            <a:br>
              <a:rPr lang="en-ZA" sz="50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</a:br>
            <a:r>
              <a:rPr lang="en-ZA" sz="50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By Thy grace I’ll follow Thee.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2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" y="1524000"/>
            <a:ext cx="9052560" cy="4525963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50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    Though the road be rough and stormy,</a:t>
            </a:r>
            <a:br>
              <a:rPr lang="en-ZA" sz="50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</a:br>
            <a:r>
              <a:rPr lang="en-ZA" sz="50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Trackless as the foaming sea,</a:t>
            </a:r>
            <a:br>
              <a:rPr lang="en-ZA" sz="50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</a:br>
            <a:r>
              <a:rPr lang="en-ZA" sz="50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Thou hast trod this way before me,</a:t>
            </a:r>
            <a:br>
              <a:rPr lang="en-ZA" sz="50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</a:br>
            <a:r>
              <a:rPr lang="en-ZA" sz="50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And I gladly follow Thee.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143000"/>
          </a:xfrm>
        </p:spPr>
        <p:txBody>
          <a:bodyPr/>
          <a:lstStyle/>
          <a:p>
            <a:r>
              <a:rPr lang="en-US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Chorus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94310" y="1600200"/>
            <a:ext cx="9304020" cy="4525963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50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I will follow Thee, my Saviour,</a:t>
            </a:r>
            <a:br>
              <a:rPr lang="en-ZA" sz="50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</a:br>
            <a:r>
              <a:rPr lang="en-ZA" sz="50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Thou didst shed Thy blood for me;</a:t>
            </a:r>
            <a:br>
              <a:rPr lang="en-ZA" sz="50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</a:br>
            <a:r>
              <a:rPr lang="en-ZA" sz="50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And though all men should forsake Thee,</a:t>
            </a:r>
            <a:br>
              <a:rPr lang="en-ZA" sz="50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</a:br>
            <a:r>
              <a:rPr lang="en-ZA" sz="50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By Thy grace I’ll follow Thee.</a:t>
            </a:r>
          </a:p>
        </p:txBody>
      </p:sp>
    </p:spTree>
    <p:extLst>
      <p:ext uri="{BB962C8B-B14F-4D97-AF65-F5344CB8AC3E}">
        <p14:creationId xmlns:p14="http://schemas.microsoft.com/office/powerpoint/2010/main" val="2737262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3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" y="1600200"/>
            <a:ext cx="9052560" cy="4525963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50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    Though ’tis lone and dark and dreary,</a:t>
            </a:r>
            <a:br>
              <a:rPr lang="en-ZA" sz="50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</a:br>
            <a:r>
              <a:rPr lang="en-ZA" sz="50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Cheerless though my path may be,</a:t>
            </a:r>
            <a:br>
              <a:rPr lang="en-ZA" sz="50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</a:br>
            <a:r>
              <a:rPr lang="en-ZA" sz="50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If Thy voice I hear before me,</a:t>
            </a:r>
            <a:br>
              <a:rPr lang="en-ZA" sz="50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</a:br>
            <a:r>
              <a:rPr lang="en-ZA" sz="50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Fearlessly I’ll follow Thee.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143000"/>
          </a:xfrm>
        </p:spPr>
        <p:txBody>
          <a:bodyPr/>
          <a:lstStyle/>
          <a:p>
            <a:r>
              <a:rPr lang="en-US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Chorus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94310" y="1600200"/>
            <a:ext cx="9304020" cy="4525963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50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I will follow Thee, my Saviour,</a:t>
            </a:r>
            <a:br>
              <a:rPr lang="en-ZA" sz="50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</a:br>
            <a:r>
              <a:rPr lang="en-ZA" sz="50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Thou didst shed Thy blood for me;</a:t>
            </a:r>
            <a:br>
              <a:rPr lang="en-ZA" sz="50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</a:br>
            <a:r>
              <a:rPr lang="en-ZA" sz="50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And though all men should forsake Thee,</a:t>
            </a:r>
            <a:br>
              <a:rPr lang="en-ZA" sz="50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</a:br>
            <a:r>
              <a:rPr lang="en-ZA" sz="50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By Thy grace I’ll follow Thee.</a:t>
            </a:r>
          </a:p>
        </p:txBody>
      </p:sp>
    </p:spTree>
    <p:extLst>
      <p:ext uri="{BB962C8B-B14F-4D97-AF65-F5344CB8AC3E}">
        <p14:creationId xmlns:p14="http://schemas.microsoft.com/office/powerpoint/2010/main" val="1196261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4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" y="1454509"/>
            <a:ext cx="9052560" cy="4525963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50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    Though I meet with tribulation,</a:t>
            </a:r>
            <a:br>
              <a:rPr lang="en-ZA" sz="50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</a:br>
            <a:r>
              <a:rPr lang="en-ZA" sz="50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Sorely tempted though I be,</a:t>
            </a:r>
            <a:br>
              <a:rPr lang="en-ZA" sz="50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</a:br>
            <a:r>
              <a:rPr lang="en-ZA" sz="50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I remember Thou wast tempted,</a:t>
            </a:r>
            <a:br>
              <a:rPr lang="en-ZA" sz="50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</a:br>
            <a:r>
              <a:rPr lang="en-ZA" sz="50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And rejoice to follow Thee.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143000"/>
          </a:xfrm>
        </p:spPr>
        <p:txBody>
          <a:bodyPr/>
          <a:lstStyle/>
          <a:p>
            <a:r>
              <a:rPr lang="en-US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Chorus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60020" y="1600200"/>
            <a:ext cx="9304020" cy="4525963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50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I will follow Thee, my Saviour,</a:t>
            </a:r>
            <a:br>
              <a:rPr lang="en-ZA" sz="50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</a:br>
            <a:r>
              <a:rPr lang="en-ZA" sz="50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Thou didst shed Thy blood for me;</a:t>
            </a:r>
            <a:br>
              <a:rPr lang="en-ZA" sz="50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</a:br>
            <a:r>
              <a:rPr lang="en-ZA" sz="50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And though all men should forsake Thee,</a:t>
            </a:r>
            <a:br>
              <a:rPr lang="en-ZA" sz="50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</a:br>
            <a:r>
              <a:rPr lang="en-ZA" sz="50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By Thy grace I’ll follow Thee.</a:t>
            </a:r>
          </a:p>
        </p:txBody>
      </p:sp>
    </p:spTree>
    <p:extLst>
      <p:ext uri="{BB962C8B-B14F-4D97-AF65-F5344CB8AC3E}">
        <p14:creationId xmlns:p14="http://schemas.microsoft.com/office/powerpoint/2010/main" val="3958100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5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457200" y="1600200"/>
            <a:ext cx="9730740" cy="45259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ZA" sz="50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    Though Thou leadest through afflictions,</a:t>
            </a:r>
            <a:br>
              <a:rPr lang="en-ZA" sz="50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</a:br>
            <a:r>
              <a:rPr lang="en-ZA" sz="50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Poor, forsaken though I be,</a:t>
            </a:r>
            <a:br>
              <a:rPr lang="en-ZA" sz="50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</a:br>
            <a:r>
              <a:rPr lang="en-ZA" sz="50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Thou wast destitute, afflicted,</a:t>
            </a:r>
            <a:br>
              <a:rPr lang="en-ZA" sz="50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</a:br>
            <a:r>
              <a:rPr lang="en-ZA" sz="50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And I only follow Thee.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143000"/>
          </a:xfrm>
        </p:spPr>
        <p:txBody>
          <a:bodyPr/>
          <a:lstStyle/>
          <a:p>
            <a:r>
              <a:rPr lang="en-US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Chorus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60020" y="1447800"/>
            <a:ext cx="9304020" cy="4525963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50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I will follow Thee, my Saviour,</a:t>
            </a:r>
            <a:br>
              <a:rPr lang="en-ZA" sz="50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</a:br>
            <a:r>
              <a:rPr lang="en-ZA" sz="50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Thou didst shed Thy blood for me;</a:t>
            </a:r>
            <a:br>
              <a:rPr lang="en-ZA" sz="50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</a:br>
            <a:r>
              <a:rPr lang="en-ZA" sz="50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And though all men should forsake Thee,</a:t>
            </a:r>
            <a:br>
              <a:rPr lang="en-ZA" sz="50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</a:br>
            <a:r>
              <a:rPr lang="en-ZA" sz="50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By Thy grace I’ll follow Thee.</a:t>
            </a:r>
          </a:p>
        </p:txBody>
      </p:sp>
      <p:sp>
        <p:nvSpPr>
          <p:cNvPr id="4" name="Action Button: End 3">
            <a:hlinkClick r:id="" action="ppaction://hlinkshowjump?jump=lastslide" highlightClick="1"/>
          </p:cNvPr>
          <p:cNvSpPr/>
          <p:nvPr/>
        </p:nvSpPr>
        <p:spPr>
          <a:xfrm>
            <a:off x="4166311" y="6230410"/>
            <a:ext cx="811378" cy="170390"/>
          </a:xfrm>
          <a:prstGeom prst="actionButtonEnd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6189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055ACAF172B944A892FFF6C1C227725" ma:contentTypeVersion="6" ma:contentTypeDescription="Create a new document." ma:contentTypeScope="" ma:versionID="ce9ed133af269910c54b2788924463cf">
  <xsd:schema xmlns:xsd="http://www.w3.org/2001/XMLSchema" xmlns:xs="http://www.w3.org/2001/XMLSchema" xmlns:p="http://schemas.microsoft.com/office/2006/metadata/properties" xmlns:ns3="5d42dc32-f564-4da9-885c-07f0455fcf06" targetNamespace="http://schemas.microsoft.com/office/2006/metadata/properties" ma:root="true" ma:fieldsID="5943afdd194c88977d61b4ce062b98c7" ns3:_="">
    <xsd:import namespace="5d42dc32-f564-4da9-885c-07f0455fcf06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d42dc32-f564-4da9-885c-07f0455fcf06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3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5d42dc32-f564-4da9-885c-07f0455fcf06" xsi:nil="true"/>
  </documentManagement>
</p:properties>
</file>

<file path=customXml/itemProps1.xml><?xml version="1.0" encoding="utf-8"?>
<ds:datastoreItem xmlns:ds="http://schemas.openxmlformats.org/officeDocument/2006/customXml" ds:itemID="{B8B9D420-ED7F-450D-A2A3-776B690126E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d42dc32-f564-4da9-885c-07f0455fcf0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209D5949-10DC-4C7E-87DC-5E5A33A09B8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666F4C3-B5CB-4864-AECC-440E59F6323D}">
  <ds:schemaRefs>
    <ds:schemaRef ds:uri="http://purl.org/dc/elements/1.1/"/>
    <ds:schemaRef ds:uri="http://schemas.microsoft.com/office/infopath/2007/PartnerControls"/>
    <ds:schemaRef ds:uri="5d42dc32-f564-4da9-885c-07f0455fcf06"/>
    <ds:schemaRef ds:uri="http://schemas.microsoft.com/office/2006/documentManagement/types"/>
    <ds:schemaRef ds:uri="http://purl.org/dc/terms/"/>
    <ds:schemaRef ds:uri="http://purl.org/dc/dcmitype/"/>
    <ds:schemaRef ds:uri="http://schemas.microsoft.com/office/2006/metadata/properties"/>
    <ds:schemaRef ds:uri="http://www.w3.org/XML/1998/namespace"/>
    <ds:schemaRef ds:uri="http://schemas.openxmlformats.org/package/2006/metadata/core-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131</TotalTime>
  <Words>341</Words>
  <Application>Microsoft Office PowerPoint</Application>
  <PresentationFormat>On-screen Show (4:3)</PresentationFormat>
  <Paragraphs>23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Cambria</vt:lpstr>
      <vt:lpstr>Office Theme</vt:lpstr>
      <vt:lpstr>I will follow Thee</vt:lpstr>
      <vt:lpstr>1</vt:lpstr>
      <vt:lpstr>Chorus </vt:lpstr>
      <vt:lpstr>2</vt:lpstr>
      <vt:lpstr>Chorus </vt:lpstr>
      <vt:lpstr>3</vt:lpstr>
      <vt:lpstr>Chorus </vt:lpstr>
      <vt:lpstr>4</vt:lpstr>
      <vt:lpstr>Chorus </vt:lpstr>
      <vt:lpstr>5</vt:lpstr>
      <vt:lpstr>Chorus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Ukelo Alimange</dc:creator>
  <cp:lastModifiedBy>DCT Choir</cp:lastModifiedBy>
  <cp:revision>35</cp:revision>
  <dcterms:created xsi:type="dcterms:W3CDTF">2006-08-16T00:00:00Z</dcterms:created>
  <dcterms:modified xsi:type="dcterms:W3CDTF">2025-01-22T14:04:05Z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0x010100F055ACAF172B944A892FFF6C1C227725</vt:lpwstr>
  </property>
</Properties>
</file>