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4" r:id="rId7"/>
    <p:sldId id="263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696" autoAdjust="0"/>
  </p:normalViewPr>
  <p:slideViewPr>
    <p:cSldViewPr>
      <p:cViewPr varScale="1">
        <p:scale>
          <a:sx n="61" d="100"/>
          <a:sy n="61" d="100"/>
        </p:scale>
        <p:origin x="165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B2FC4-7A8D-409A-9357-D724A43C60D3}" type="datetimeFigureOut">
              <a:rPr lang="en-US" smtClean="0"/>
              <a:pPr/>
              <a:t>5/9/2021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E6B78B-06A6-498F-9C9F-C9F710AA2C1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17752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6B78B-06A6-498F-9C9F-C9F710AA2C14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049" y="1981200"/>
            <a:ext cx="8835902" cy="2895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I Will Never Give Up! </a:t>
            </a:r>
            <a:r>
              <a:rPr lang="en-ZA" sz="6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519</a:t>
            </a:r>
            <a: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6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12035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0099" y="1600200"/>
            <a:ext cx="9127998" cy="3657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n-GB" sz="10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WILL NEVER GIVE UP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Never give up </a:t>
            </a: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(Never give up) 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Never give up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Oh Never give up</a:t>
            </a:r>
          </a:p>
          <a:p>
            <a:pPr algn="ctr">
              <a:buNone/>
            </a:pPr>
            <a:endParaRPr lang="en-ZA" sz="13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will never give up to serve the Lord Jesus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Never, never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NEVER GIVE UP</a:t>
            </a:r>
          </a:p>
        </p:txBody>
      </p:sp>
      <p:sp>
        <p:nvSpPr>
          <p:cNvPr id="2" name="Diamond 1"/>
          <p:cNvSpPr/>
          <p:nvPr/>
        </p:nvSpPr>
        <p:spPr>
          <a:xfrm>
            <a:off x="3978814" y="570899"/>
            <a:ext cx="1338773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>
          <a:xfrm>
            <a:off x="-30099" y="1600200"/>
            <a:ext cx="9127998" cy="4038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buNone/>
            </a:pPr>
            <a:endParaRPr lang="en-GB" sz="3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NGIZOBAMBE LELA</a:t>
            </a:r>
            <a:endParaRPr lang="en-GB" sz="32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Bambelela</a:t>
            </a: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(</a:t>
            </a:r>
            <a:r>
              <a:rPr lang="en-GB" sz="3200" i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bambelela</a:t>
            </a:r>
            <a:r>
              <a:rPr lang="en-GB" sz="3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)</a:t>
            </a: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Bambelela</a:t>
            </a:r>
            <a:endParaRPr lang="en-GB" sz="3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Oh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bambelela</a:t>
            </a:r>
            <a:endParaRPr lang="en-GB" sz="3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13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             </a:t>
            </a:r>
            <a:endParaRPr lang="en-ZA" sz="13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Ngizobambelela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Nkosi yam’ uJesu</a:t>
            </a:r>
          </a:p>
          <a:p>
            <a:pPr algn="ctr">
              <a:buNone/>
            </a:pP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Bamba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Bamba</a:t>
            </a:r>
            <a:endParaRPr lang="en-GB" sz="3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 A M B E L E L A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248400" y="1600200"/>
            <a:ext cx="2057400" cy="533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will hold onto</a:t>
            </a:r>
            <a:r>
              <a:rPr kumimoji="0" lang="en-GB" sz="2000" b="0" i="1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Jesus</a:t>
            </a:r>
            <a:r>
              <a:rPr kumimoji="0" lang="en-GB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  <a:endParaRPr kumimoji="0" lang="en-ZA" sz="20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78814" y="570899"/>
            <a:ext cx="1338773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>
          <a:xfrm>
            <a:off x="384810" y="1600200"/>
            <a:ext cx="8298180" cy="41148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buNone/>
            </a:pPr>
            <a:endParaRPr lang="en-GB" sz="1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NGIZOHAMBA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NAYE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Hamba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naye</a:t>
            </a:r>
            <a:r>
              <a:rPr lang="en-GB" sz="32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(</a:t>
            </a:r>
            <a:r>
              <a:rPr lang="en-GB" sz="3200" i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hamba</a:t>
            </a:r>
            <a:r>
              <a:rPr lang="en-GB" sz="32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i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naye</a:t>
            </a:r>
            <a:r>
              <a:rPr lang="en-GB" sz="32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) </a:t>
            </a:r>
            <a:r>
              <a:rPr lang="en-GB" sz="32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H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amba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naye</a:t>
            </a:r>
            <a:endParaRPr lang="en-GB" sz="3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Oh </a:t>
            </a:r>
            <a:r>
              <a:rPr lang="en-GB" sz="32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h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amba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naye</a:t>
            </a:r>
            <a:endParaRPr lang="en-GB" sz="3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Ngizohamba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lapho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ukhona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uJesu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2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H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amba</a:t>
            </a: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GB" sz="32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hamba</a:t>
            </a:r>
            <a:endParaRPr lang="en-GB" sz="3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HAMBA NAYE</a:t>
            </a:r>
          </a:p>
          <a:p>
            <a:pPr algn="ctr">
              <a:buNone/>
            </a:pPr>
            <a:endParaRPr lang="en-ZA" sz="1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172200" y="1600200"/>
            <a:ext cx="2133600" cy="533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will walk with </a:t>
            </a:r>
            <a:r>
              <a:rPr lang="en-GB" sz="2000" i="1" dirty="0" smtClean="0"/>
              <a:t>Jesus wherever He goes</a:t>
            </a:r>
            <a:endParaRPr kumimoji="0" lang="en-ZA" sz="20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78814" y="570899"/>
            <a:ext cx="1338773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>
          <a:xfrm>
            <a:off x="384810" y="1600200"/>
            <a:ext cx="8298180" cy="41148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10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NGIZOPHIKELELA!                            </a:t>
            </a:r>
          </a:p>
          <a:p>
            <a:pPr algn="ctr">
              <a:buNone/>
            </a:pPr>
            <a:r>
              <a:rPr lang="en-GB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Phikelela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(</a:t>
            </a:r>
            <a:r>
              <a:rPr lang="en-GB" sz="3600" i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phikelela</a:t>
            </a: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)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P</a:t>
            </a:r>
            <a:r>
              <a:rPr lang="en-GB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hikelela</a:t>
            </a:r>
            <a:endParaRPr lang="en-GB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Oh </a:t>
            </a:r>
            <a:r>
              <a:rPr lang="en-GB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phikelela</a:t>
            </a:r>
            <a:endParaRPr lang="en-GB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1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Ngizophike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kose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ukhona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uJesu</a:t>
            </a:r>
          </a:p>
          <a:p>
            <a:pPr algn="ctr">
              <a:buNone/>
            </a:pPr>
            <a:r>
              <a:rPr lang="en-GB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Phike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GB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phike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P H I K E L E L A </a:t>
            </a:r>
            <a:endParaRPr kumimoji="0" lang="en-GB" sz="3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algn="ctr">
              <a:buNone/>
            </a:pPr>
            <a:endParaRPr kumimoji="0" lang="en-GB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ZA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248400" y="1600200"/>
            <a:ext cx="2057400" cy="533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2000" i="1" dirty="0" smtClean="0"/>
              <a:t> </a:t>
            </a:r>
            <a:r>
              <a:rPr kumimoji="0" lang="en-GB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GB" sz="2000" b="0" i="1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will get</a:t>
            </a:r>
            <a:r>
              <a:rPr kumimoji="0" lang="en-GB" sz="2000" b="0" i="1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wherever Jesus is found!</a:t>
            </a:r>
            <a:endParaRPr kumimoji="0" lang="en-ZA" sz="2000" b="0" i="1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78814" y="570899"/>
            <a:ext cx="1338773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810" y="1600200"/>
            <a:ext cx="8298180" cy="3657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en-GB" sz="1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THE TIMES OF SORROW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Times of sorrow </a:t>
            </a: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(times of sorrow)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imes of sorrow,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Oh, times of sorrow!</a:t>
            </a:r>
          </a:p>
          <a:p>
            <a:pPr algn="ctr">
              <a:buNone/>
            </a:pPr>
            <a:endParaRPr lang="en-ZA" sz="13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will never give up to trust my Redeemer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Never, 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ever!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 NEVER GIVE UP!</a:t>
            </a:r>
          </a:p>
        </p:txBody>
      </p:sp>
      <p:sp>
        <p:nvSpPr>
          <p:cNvPr id="5" name="Diamond 4"/>
          <p:cNvSpPr/>
          <p:nvPr/>
        </p:nvSpPr>
        <p:spPr>
          <a:xfrm>
            <a:off x="3978814" y="570899"/>
            <a:ext cx="1338773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06189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810" y="1600200"/>
            <a:ext cx="8298180" cy="3657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en-GB" sz="1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THE TIMES OF TROUBLE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Times of trouble </a:t>
            </a:r>
            <a:r>
              <a:rPr lang="en-GB" sz="3600" i="1" dirty="0">
                <a:solidFill>
                  <a:schemeClr val="tx1"/>
                </a:solidFill>
                <a:latin typeface="Cambria" panose="02040503050406030204" pitchFamily="18" charset="0"/>
              </a:rPr>
              <a:t>(Times of trouble) 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imes of trouble,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Oh times of trouble!</a:t>
            </a:r>
          </a:p>
          <a:p>
            <a:pPr algn="ctr">
              <a:buNone/>
            </a:pPr>
            <a:endParaRPr lang="en-ZA" sz="13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will never give 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up to 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cling to the 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Saviour, Never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GB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ever!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 NEVER GIVE UP!</a:t>
            </a:r>
          </a:p>
        </p:txBody>
      </p:sp>
      <p:sp>
        <p:nvSpPr>
          <p:cNvPr id="4" name="Diamond 3"/>
          <p:cNvSpPr/>
          <p:nvPr/>
        </p:nvSpPr>
        <p:spPr>
          <a:xfrm>
            <a:off x="3978814" y="570899"/>
            <a:ext cx="1338773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22732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810" y="1600200"/>
            <a:ext cx="8298180" cy="3657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ctr">
              <a:buNone/>
            </a:pPr>
            <a:endParaRPr lang="en-GB" sz="10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THE TIMES OF HARDSHIP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Times of hardship </a:t>
            </a: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(times </a:t>
            </a:r>
            <a:r>
              <a:rPr lang="en-GB" sz="3600" i="1" dirty="0">
                <a:solidFill>
                  <a:schemeClr val="tx1"/>
                </a:solidFill>
                <a:latin typeface="Cambria" panose="02040503050406030204" pitchFamily="18" charset="0"/>
              </a:rPr>
              <a:t>of </a:t>
            </a:r>
            <a:r>
              <a:rPr lang="en-GB" sz="3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hardship)</a:t>
            </a:r>
            <a:r>
              <a:rPr lang="en-GB" sz="36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Times of hardship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Oh times of hardship!</a:t>
            </a:r>
          </a:p>
          <a:p>
            <a:pPr algn="ctr">
              <a:buNone/>
            </a:pPr>
            <a:endParaRPr lang="en-ZA" sz="13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will never give up to worship the Great King!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Never, never!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 NEVER GIVE UP!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71010" y="5346917"/>
            <a:ext cx="75438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Diamond 4"/>
          <p:cNvSpPr/>
          <p:nvPr/>
        </p:nvSpPr>
        <p:spPr>
          <a:xfrm>
            <a:off x="3978814" y="570899"/>
            <a:ext cx="1338773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7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283</Words>
  <Application>Microsoft Office PowerPoint</Application>
  <PresentationFormat>On-screen Show (4:3)</PresentationFormat>
  <Paragraphs>82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Cambria</vt:lpstr>
      <vt:lpstr>Office Theme</vt:lpstr>
      <vt:lpstr>I Will Never Give Up! 519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NEED THEE  281</dc:title>
  <dc:creator>Ukelo</dc:creator>
  <cp:lastModifiedBy>Guest User</cp:lastModifiedBy>
  <cp:revision>42</cp:revision>
  <dcterms:created xsi:type="dcterms:W3CDTF">2006-08-16T00:00:00Z</dcterms:created>
  <dcterms:modified xsi:type="dcterms:W3CDTF">2021-05-10T06:29:02Z</dcterms:modified>
</cp:coreProperties>
</file>