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8915400" cy="2536825"/>
          </a:xfrm>
        </p:spPr>
        <p:txBody>
          <a:bodyPr>
            <a:noAutofit/>
          </a:bodyPr>
          <a:lstStyle/>
          <a:p>
            <a:r>
              <a:rPr lang="en-ZA" sz="72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I Will Offer Up My Life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33800" y="2514600"/>
            <a:ext cx="1905000" cy="914400"/>
          </a:xfrm>
        </p:spPr>
        <p:txBody>
          <a:bodyPr>
            <a:noAutofit/>
          </a:bodyPr>
          <a:lstStyle/>
          <a:p>
            <a:r>
              <a:rPr lang="en-ZA" sz="6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607</a:t>
            </a:r>
          </a:p>
        </p:txBody>
      </p:sp>
      <p:sp>
        <p:nvSpPr>
          <p:cNvPr id="5" name="Bevel 4"/>
          <p:cNvSpPr/>
          <p:nvPr/>
        </p:nvSpPr>
        <p:spPr>
          <a:xfrm>
            <a:off x="3733800" y="3711576"/>
            <a:ext cx="1905000" cy="1806576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3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13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8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4582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 will offer up my life,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In spirit and truth;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Pouring out the oil of love,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As my worship to You.</a:t>
            </a:r>
          </a:p>
          <a:p>
            <a:pPr marL="0" indent="0" algn="ctr">
              <a:buNone/>
            </a:pPr>
            <a:br>
              <a:rPr lang="en-ZA" sz="12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In surrender I must give,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My </a:t>
            </a:r>
            <a:r>
              <a:rPr lang="en-ZA" sz="36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ev’ry</a:t>
            </a: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part;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Lord, receive this sacrifice,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 a broken heart.</a:t>
            </a:r>
          </a:p>
        </p:txBody>
      </p:sp>
    </p:spTree>
    <p:extLst>
      <p:ext uri="{BB962C8B-B14F-4D97-AF65-F5344CB8AC3E}">
        <p14:creationId xmlns:p14="http://schemas.microsoft.com/office/powerpoint/2010/main" val="162429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686800" cy="5562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Jesus, what can I give, what can I bring,</a:t>
            </a:r>
            <a:b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To so faithful a Friend, to so loving a King!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Saviour, what can be said,  what   can   be   sung,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As a praise of Your Name , 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For the things You have done!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Oh, my words could not tell, not even in part, 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Of  the  debt  of  love that is owed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BY  THIS  THANKFUL  HEART 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28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         ( repeat )</a:t>
            </a:r>
          </a:p>
          <a:p>
            <a:pPr marL="0" indent="0" algn="ctr">
              <a:buNone/>
            </a:pPr>
            <a:endParaRPr lang="en-ZA" sz="2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71DCDAC-5DDA-478D-B570-2B91E2374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3212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638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You deserve my </a:t>
            </a:r>
            <a:r>
              <a:rPr lang="en-ZA" sz="36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ev’ry</a:t>
            </a: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breath,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For You've paid the great cost;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Giving up Your life to death,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Even death on the cross.</a:t>
            </a:r>
          </a:p>
          <a:p>
            <a:pPr marL="0" indent="0" algn="ctr">
              <a:buNone/>
            </a:pPr>
            <a:br>
              <a:rPr lang="en-ZA" sz="12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You took all my shame away,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There defeated my sins;</a:t>
            </a:r>
            <a:b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Opened up the gates of </a:t>
            </a:r>
            <a:r>
              <a:rPr lang="en-ZA" sz="3600" b="1" dirty="0" err="1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heav’n</a:t>
            </a: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And have beckoned me in.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4F3062B-3AC1-46C3-819B-FFFE0564D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12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686800" cy="5562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8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Jesus, what can I give, what can I bring,</a:t>
            </a:r>
            <a:b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To so faithful a Friend, to so loving a King!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Saviour, what can be said,  what   can   be   sung,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As a praise of Your Name , 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For the things You have done!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Oh, my words could not tell, not even in part, 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Of  the  debt  of  love that is owed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BY  THIS  THANKFUL  HEART 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28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         ( repeat )</a:t>
            </a:r>
          </a:p>
          <a:p>
            <a:pPr marL="0" indent="0" algn="ctr">
              <a:buNone/>
            </a:pPr>
            <a:endParaRPr lang="en-ZA" sz="2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6248400"/>
            <a:ext cx="7620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E3294A6-3181-48E4-983A-2D441E6FB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292195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276</Words>
  <Application>Microsoft Office PowerPoint</Application>
  <PresentationFormat>On-screen Show (4:3)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Cambria</vt:lpstr>
      <vt:lpstr>Edwardian Script ITC</vt:lpstr>
      <vt:lpstr>Office Theme</vt:lpstr>
      <vt:lpstr>I Will Offer Up My Life</vt:lpstr>
      <vt:lpstr>1</vt:lpstr>
      <vt:lpstr>Chorus </vt:lpstr>
      <vt:lpstr>2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25</cp:revision>
  <dcterms:created xsi:type="dcterms:W3CDTF">2006-08-16T00:00:00Z</dcterms:created>
  <dcterms:modified xsi:type="dcterms:W3CDTF">2021-12-31T19:16:00Z</dcterms:modified>
</cp:coreProperties>
</file>