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4"/>
  </p:sldMasterIdLst>
  <p:notesMasterIdLst>
    <p:notesMasterId r:id="rId14"/>
  </p:notesMasterIdLst>
  <p:sldIdLst>
    <p:sldId id="258" r:id="rId5"/>
    <p:sldId id="259" r:id="rId6"/>
    <p:sldId id="268" r:id="rId7"/>
    <p:sldId id="269" r:id="rId8"/>
    <p:sldId id="275" r:id="rId9"/>
    <p:sldId id="270" r:id="rId10"/>
    <p:sldId id="276" r:id="rId11"/>
    <p:sldId id="271" r:id="rId12"/>
    <p:sldId id="27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19025A-3E10-4FDC-A64F-A4C0E3EAB7A8}" type="datetimeFigureOut">
              <a:rPr lang="en-US" smtClean="0"/>
              <a:pPr/>
              <a:t>12/5/2024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166FD5-E7AE-40C8-8902-A77F64C88CBD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66FD5-E7AE-40C8-8902-A77F64C88CB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66FD5-E7AE-40C8-8902-A77F64C88CB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66FD5-E7AE-40C8-8902-A77F64C88CBD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612971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66FD5-E7AE-40C8-8902-A77F64C88CBD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23981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118CEF-3142-4433-944F-19F2074473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3CF96F-249C-AD07-193B-B052E86E50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14AEDB-105F-809A-4D4E-027464C792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6C1AA0-FCB2-28EF-C3BC-CC10987ED9E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66FD5-E7AE-40C8-8902-A77F64C88CBD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935675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66FD5-E7AE-40C8-8902-A77F64C88CBD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859251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7C360A-CDB9-53DB-14D0-2D76415A9A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356515-29EB-9B78-F92F-1954FB75C6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80F1D6-902F-ABFD-70E9-15FC7FB70A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E97AA2-4E2C-B56A-BF79-58B259C9633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66FD5-E7AE-40C8-8902-A77F64C88CBD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107957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66FD5-E7AE-40C8-8902-A77F64C88CBD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583113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50BF24-8C72-A520-A498-87DC08230D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633F75-4C68-B890-FE31-85DACEE6E1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570D44-2577-B07B-C02E-109F9C32B5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DF7045-E49F-7731-A2DD-5B3AA5200CB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66FD5-E7AE-40C8-8902-A77F64C88CBD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46411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3B906-30CC-7BCB-F712-D636FA944D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4D3537-9CC7-5E76-3FBA-C98670C9CC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5DE57E-E1B2-DCD3-4F1A-AA0F3E345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5026C4-92BA-D3C8-6667-CD16AEA52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E4375-B8E4-8099-C1DD-96EE23D0D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610587"/>
      </p:ext>
    </p:extLst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4F9D2-A100-0C5C-3BB0-1CE1EECFB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F84BA3-764C-4C35-9FFC-36EF1695DE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72C960-2597-5B74-E870-7AF55901D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04C40E-2AAD-AA4D-1FD1-79B613530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3C5DD4-C558-03D8-5C26-4DCC1430B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243409"/>
      </p:ext>
    </p:extLst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3F756-F152-52ED-FEE8-020CD1761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D33CCA-98B9-55E1-580A-4715868C6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24D6E9-1DAA-187E-F2D9-024A57C6A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91631F-0E3B-A588-4423-B637523BA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223B4D-2C63-8CDD-E72A-D60FD1CD1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476809"/>
      </p:ext>
    </p:extLst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3D8B3-A7F5-0149-8D26-9765A4E9A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D8708C-2EE8-6DD1-90E7-8A8932973A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96F70E-2AD7-59C5-C786-C2613D9B64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69C8FE-148C-45B4-5727-B1A164980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4C7A7E-BFD1-AB41-B076-FE4146EF3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53EF3E-AC87-BD49-D53E-D873AC127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390514"/>
      </p:ext>
    </p:extLst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0DAD7-5789-FD5F-2432-E57DEC9DB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09FD03-B0B2-F4BC-2EF9-22C423247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461C1D-BBFD-BD61-8490-C01C772AD5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1B84A2-2899-F66E-B90D-BD7052A113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BD933F-F382-6744-7295-CD750B6000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668164-DA51-A24B-FBDE-658F17A34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1259E6-73A8-E0B2-BA69-1CAC9582F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E47F722-4AC4-94AD-E52C-F81664BD0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657148"/>
      </p:ext>
    </p:extLst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14733-695F-546B-239B-BC96B942A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873493-F633-F4F7-D8F1-2448C8005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AD7C63-3D3B-2584-A94B-FFE16459C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6766D4-8248-09E6-79F8-3AD9C60D4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714054"/>
      </p:ext>
    </p:extLst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64CF7E-7006-BEC1-BFE0-0588415AF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FCDD0A-603C-DA2E-6B6D-14B1238CD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45CF7F-B12A-40D9-A97C-AEE3DC5B1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299117"/>
      </p:ext>
    </p:extLst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2F286-027B-C8D1-7E47-795F382C2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B81E44-63B1-481B-0622-B78563E758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69E77D-50D2-0A6C-C6CD-BF40E82107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3B9EDE-84C8-EDA7-B96D-6DAD4586D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7CF30C-9EDE-C705-7462-FBEB7491E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D47B96-258E-2DBD-0EFC-381E278CC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203674"/>
      </p:ext>
    </p:extLst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D194D4-E550-5FF3-A990-0750A4BC0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904375-966B-C289-6145-1F7C673DCE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B39D81-AF69-0E33-F025-1F140BB5EA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CDB428-D8B3-9A62-9A08-6E7F7DBA7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E4E690-9809-6782-50A7-AD309E106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336D3C-46D2-0C29-0184-04911516E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374297"/>
      </p:ext>
    </p:extLst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52556-107B-FDDA-CE62-7923B33F5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FA5A8D-B44E-D0A2-0ADC-B6010EA38F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21285C-2F78-2794-D437-C173E1AE7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6B7D84-421A-0899-9E71-4CAC41C7B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239E79-850C-D737-3BD8-B09B89839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657061"/>
      </p:ext>
    </p:extLst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5D9B96B-47CC-6F56-C686-DECFA682B1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B2C861-50A1-D954-0881-1EC67422E0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7CF85B-8E47-8BBC-AC17-80776E4B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FCC91-688A-EA01-11C4-D64844431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0DAD3B-0CBB-F60B-E10E-DB0C555FD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40988"/>
      </p:ext>
    </p:extLst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C49C8A-06F8-0D65-C734-7DCCD084FC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ABE184-9F49-48E2-F58F-7CD0ABD1C8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D3A81C-C094-EC0F-30DC-40200FA5C6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1CF276-4FAA-FC67-ABCF-D9F3D251B1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85D022-53E2-ECDC-5F73-AF633779C8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409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med">
    <p:split orient="vert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9144000" cy="46482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4000" b="1" u="sng" dirty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n-ZA" sz="60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 WILL  PRAISE  HIM</a:t>
            </a:r>
          </a:p>
          <a:p>
            <a:pPr algn="ctr">
              <a:buNone/>
            </a:pPr>
            <a:r>
              <a:rPr lang="en-ZA" sz="6000" dirty="0">
                <a:latin typeface="Cambria" panose="02040503050406030204" pitchFamily="18" charset="0"/>
                <a:ea typeface="Cambria" panose="02040503050406030204" pitchFamily="18" charset="0"/>
              </a:rPr>
              <a:t>88</a:t>
            </a:r>
          </a:p>
        </p:txBody>
      </p:sp>
      <p:sp>
        <p:nvSpPr>
          <p:cNvPr id="5" name="Bevel 4"/>
          <p:cNvSpPr/>
          <p:nvPr/>
        </p:nvSpPr>
        <p:spPr>
          <a:xfrm>
            <a:off x="4068198" y="3276600"/>
            <a:ext cx="1007604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6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9144" y="1463168"/>
            <a:ext cx="9153144" cy="4648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When I saw the cleansing fountain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Open wide for all my sin,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I obeyed the Spirit wooing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When he said, “Wilt thou be clean?”</a:t>
            </a:r>
          </a:p>
          <a:p>
            <a:pPr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E1A52CFA-7353-4FBB-9B48-A5C3CCC1C62B}"/>
              </a:ext>
            </a:extLst>
          </p:cNvPr>
          <p:cNvSpPr/>
          <p:nvPr/>
        </p:nvSpPr>
        <p:spPr>
          <a:xfrm>
            <a:off x="4019755" y="710056"/>
            <a:ext cx="1104488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p:transition spd="med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85" y="1066800"/>
            <a:ext cx="9072677" cy="51435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I will praise Him, I will praise Him,</a:t>
            </a:r>
            <a:endParaRPr lang="en-ZA" sz="50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Praise the lamb for sinners slain;</a:t>
            </a:r>
            <a:endParaRPr lang="en-ZA" sz="50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Give Him glory all ye people,</a:t>
            </a:r>
            <a:endParaRPr lang="en-ZA" sz="50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For His blood can wash away each stain.</a:t>
            </a:r>
            <a:endParaRPr lang="en-ZA" sz="50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5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E1A52CFA-7353-4FBB-9B48-A5C3CCC1C62B}"/>
              </a:ext>
            </a:extLst>
          </p:cNvPr>
          <p:cNvSpPr/>
          <p:nvPr/>
        </p:nvSpPr>
        <p:spPr>
          <a:xfrm>
            <a:off x="3696928" y="360199"/>
            <a:ext cx="1778789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AB19141-4302-4FB3-9499-37A30FC4F6BE}"/>
              </a:ext>
            </a:extLst>
          </p:cNvPr>
          <p:cNvSpPr/>
          <p:nvPr/>
        </p:nvSpPr>
        <p:spPr>
          <a:xfrm>
            <a:off x="3974616" y="390612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068342"/>
      </p:ext>
    </p:extLst>
  </p:cSld>
  <p:clrMapOvr>
    <a:masterClrMapping/>
  </p:clrMapOvr>
  <p:transition spd="med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447800"/>
            <a:ext cx="9144000" cy="44958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Though the way seems straight and narrow,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All I claimed was swept away;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My ambitions, plans and wishes,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At my feet in ashes lay.</a:t>
            </a:r>
          </a:p>
          <a:p>
            <a:pPr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E1A52CFA-7353-4FBB-9B48-A5C3CCC1C62B}"/>
              </a:ext>
            </a:extLst>
          </p:cNvPr>
          <p:cNvSpPr/>
          <p:nvPr/>
        </p:nvSpPr>
        <p:spPr>
          <a:xfrm>
            <a:off x="4019756" y="656774"/>
            <a:ext cx="1104488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91281352"/>
      </p:ext>
    </p:extLst>
  </p:cSld>
  <p:clrMapOvr>
    <a:masterClrMapping/>
  </p:clrMapOvr>
  <p:transition spd="med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770342-CB00-A1CC-381D-20C21172F4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F0A943-5EEF-1C21-EACC-845F8A61D4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85" y="1066800"/>
            <a:ext cx="9072677" cy="51435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I will praise Him, I will praise Him,</a:t>
            </a:r>
            <a:endParaRPr lang="en-ZA" sz="50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Praise the lamb for sinners slain;</a:t>
            </a:r>
            <a:endParaRPr lang="en-ZA" sz="50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Give Him glory all ye people,</a:t>
            </a:r>
            <a:endParaRPr lang="en-ZA" sz="50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For His blood can wash away each stain.</a:t>
            </a:r>
            <a:endParaRPr lang="en-ZA" sz="50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5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E9816F00-94F8-0813-851C-8E3009CF6D52}"/>
              </a:ext>
            </a:extLst>
          </p:cNvPr>
          <p:cNvSpPr/>
          <p:nvPr/>
        </p:nvSpPr>
        <p:spPr>
          <a:xfrm>
            <a:off x="3696928" y="360199"/>
            <a:ext cx="1778789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55613DA-FB49-B602-0851-7DBEA9FF8AF1}"/>
              </a:ext>
            </a:extLst>
          </p:cNvPr>
          <p:cNvSpPr/>
          <p:nvPr/>
        </p:nvSpPr>
        <p:spPr>
          <a:xfrm>
            <a:off x="3974616" y="390612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359786"/>
      </p:ext>
    </p:extLst>
  </p:cSld>
  <p:clrMapOvr>
    <a:masterClrMapping/>
  </p:clrMapOvr>
  <p:transition spd="med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600200"/>
            <a:ext cx="9144000" cy="40386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Then God’s fire upon the altar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Of my heart was set aflame;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I shall never cease to praise Him,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Glory! Glory to His Name!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E1A52CFA-7353-4FBB-9B48-A5C3CCC1C62B}"/>
              </a:ext>
            </a:extLst>
          </p:cNvPr>
          <p:cNvSpPr/>
          <p:nvPr/>
        </p:nvSpPr>
        <p:spPr>
          <a:xfrm>
            <a:off x="4019755" y="710056"/>
            <a:ext cx="1104488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830406212"/>
      </p:ext>
    </p:extLst>
  </p:cSld>
  <p:clrMapOvr>
    <a:masterClrMapping/>
  </p:clrMapOvr>
  <p:transition spd="med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952762-EB36-FC5C-6C21-C48CDCCC7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C7A288-AE12-8FC7-71CB-85EEACACAA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85" y="1066800"/>
            <a:ext cx="9072677" cy="51435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I will praise Him, I will praise Him,</a:t>
            </a:r>
            <a:endParaRPr lang="en-ZA" sz="50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Praise the lamb for sinners slain;</a:t>
            </a:r>
            <a:endParaRPr lang="en-ZA" sz="50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Give Him glory all ye people,</a:t>
            </a:r>
            <a:endParaRPr lang="en-ZA" sz="50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For His blood can wash away each stain.</a:t>
            </a:r>
            <a:endParaRPr lang="en-ZA" sz="50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5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4D1379C3-827B-DE39-3EC5-F953B290AC46}"/>
              </a:ext>
            </a:extLst>
          </p:cNvPr>
          <p:cNvSpPr/>
          <p:nvPr/>
        </p:nvSpPr>
        <p:spPr>
          <a:xfrm>
            <a:off x="3696928" y="360199"/>
            <a:ext cx="1778789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8BA6F9-C291-512B-E64F-DB913626D483}"/>
              </a:ext>
            </a:extLst>
          </p:cNvPr>
          <p:cNvSpPr/>
          <p:nvPr/>
        </p:nvSpPr>
        <p:spPr>
          <a:xfrm>
            <a:off x="3974616" y="390612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456025"/>
      </p:ext>
    </p:extLst>
  </p:cSld>
  <p:clrMapOvr>
    <a:masterClrMapping/>
  </p:clrMapOvr>
  <p:transition spd="med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600200"/>
            <a:ext cx="9144000" cy="44958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Blessed be the Name of Jesus!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I’m so glad He took me in;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He’s forgiven my transgressions,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He has cleansed my heart from sin.</a:t>
            </a:r>
          </a:p>
          <a:p>
            <a:pPr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E1A52CFA-7353-4FBB-9B48-A5C3CCC1C62B}"/>
              </a:ext>
            </a:extLst>
          </p:cNvPr>
          <p:cNvSpPr/>
          <p:nvPr/>
        </p:nvSpPr>
        <p:spPr>
          <a:xfrm>
            <a:off x="4019755" y="710056"/>
            <a:ext cx="1104488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640892338"/>
      </p:ext>
    </p:extLst>
  </p:cSld>
  <p:clrMapOvr>
    <a:masterClrMapping/>
  </p:clrMapOvr>
  <p:transition spd="med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D642CE-B176-B423-4CDF-B44EAFFD68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99896F-C654-3C49-CBC1-976EB22643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85" y="1066800"/>
            <a:ext cx="9072677" cy="51435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I will praise Him, I will praise Him,</a:t>
            </a:r>
            <a:endParaRPr lang="en-ZA" sz="50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Praise the lamb for sinners slain;</a:t>
            </a:r>
            <a:endParaRPr lang="en-ZA" sz="50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Give Him glory all ye people,</a:t>
            </a:r>
            <a:endParaRPr lang="en-ZA" sz="50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For His blood can wash away each stain.</a:t>
            </a:r>
            <a:endParaRPr lang="en-ZA" sz="50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5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A42B4299-04CF-C998-4C0C-13B67FFB4E0B}"/>
              </a:ext>
            </a:extLst>
          </p:cNvPr>
          <p:cNvSpPr/>
          <p:nvPr/>
        </p:nvSpPr>
        <p:spPr>
          <a:xfrm>
            <a:off x="3696928" y="360199"/>
            <a:ext cx="1778789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531F024-2054-7287-C8A7-42926027B4D3}"/>
              </a:ext>
            </a:extLst>
          </p:cNvPr>
          <p:cNvSpPr/>
          <p:nvPr/>
        </p:nvSpPr>
        <p:spPr>
          <a:xfrm>
            <a:off x="3974616" y="390612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0000"/>
              </a:solidFill>
            </a:endParaRPr>
          </a:p>
        </p:txBody>
      </p:sp>
      <p:sp>
        <p:nvSpPr>
          <p:cNvPr id="2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3CB6D5DF-5E32-6ED6-AE38-F3422C3AE93E}"/>
              </a:ext>
            </a:extLst>
          </p:cNvPr>
          <p:cNvSpPr/>
          <p:nvPr/>
        </p:nvSpPr>
        <p:spPr>
          <a:xfrm>
            <a:off x="4229100" y="6401650"/>
            <a:ext cx="685800" cy="22775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02445874"/>
      </p:ext>
    </p:extLst>
  </p:cSld>
  <p:clrMapOvr>
    <a:masterClrMapping/>
  </p:clrMapOvr>
  <p:transition spd="med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E698AB4B-2C5F-444F-9C27-8A6C29F857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55AD476-BFCB-485D-B45B-D807A64747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8232E9B-CC8A-48E8-8EC7-88C5C5BBFA74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</TotalTime>
  <Words>268</Words>
  <Application>Microsoft Office PowerPoint</Application>
  <PresentationFormat>On-screen Show (4:3)</PresentationFormat>
  <Paragraphs>53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LUBO</cp:lastModifiedBy>
  <cp:revision>18</cp:revision>
  <dcterms:created xsi:type="dcterms:W3CDTF">2006-08-16T00:00:00Z</dcterms:created>
  <dcterms:modified xsi:type="dcterms:W3CDTF">2024-12-05T13:58:52Z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