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3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138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allpaper4god.com/en/wp-content/uploads/2013/09/bible-verse-john-14-1-3-kjv-downloa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44" r="13385" b="28889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1905000"/>
            <a:ext cx="7772400" cy="1470025"/>
          </a:xfrm>
        </p:spPr>
        <p:txBody>
          <a:bodyPr>
            <a:noAutofit/>
          </a:bodyPr>
          <a:lstStyle/>
          <a:p>
            <a:r>
              <a:rPr lang="en-ZA" sz="9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>All  the  Way</a:t>
            </a:r>
            <a:br>
              <a:rPr lang="en-ZA" sz="9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</a:br>
            <a:r>
              <a:rPr lang="en-ZA" sz="28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(Tune of </a:t>
            </a:r>
            <a:r>
              <a:rPr lang="en-ZA" sz="2800" b="1" i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‘Jesus Lead me Up’</a:t>
            </a:r>
            <a:r>
              <a:rPr lang="en-ZA" sz="28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)</a:t>
            </a:r>
            <a:br>
              <a:rPr lang="en-ZA" sz="9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</a:br>
            <a:endParaRPr lang="en-ZA" sz="9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90800" y="3048000"/>
            <a:ext cx="2895600" cy="1219200"/>
          </a:xfrm>
        </p:spPr>
        <p:txBody>
          <a:bodyPr>
            <a:normAutofit/>
          </a:bodyPr>
          <a:lstStyle/>
          <a:p>
            <a:r>
              <a:rPr lang="en-ZA" sz="4000" b="1" dirty="0">
                <a:solidFill>
                  <a:srgbClr val="FF0000"/>
                </a:solidFill>
              </a:rPr>
              <a:t>638b</a:t>
            </a:r>
          </a:p>
        </p:txBody>
      </p:sp>
      <p:sp>
        <p:nvSpPr>
          <p:cNvPr id="6" name="Bevel 5"/>
          <p:cNvSpPr/>
          <p:nvPr/>
        </p:nvSpPr>
        <p:spPr>
          <a:xfrm>
            <a:off x="3352800" y="3912108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31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allpaper4god.com/en/wp-content/uploads/2013/09/bible-verse-john-14-1-3-kjv-downloa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41" t="11906" r="27812" b="52701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4495800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All the way my Saviour leads me,</a:t>
            </a:r>
            <a:b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What have I to ask beside?</a:t>
            </a:r>
            <a:b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Can I doubt His tender mercy,</a:t>
            </a:r>
            <a:b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Who through life has been my Guide?</a:t>
            </a:r>
          </a:p>
          <a:p>
            <a:pPr marL="0" indent="0" algn="ctr">
              <a:buNone/>
            </a:pPr>
            <a:b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        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835675" y="602126"/>
            <a:ext cx="1472650" cy="624548"/>
          </a:xfrm>
          <a:prstGeom prst="diamond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563940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allpaper4god.com/en/wp-content/uploads/2013/09/bible-verse-john-14-1-3-kjv-downloa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41" t="11906" r="27812" b="52701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9144000" cy="4038600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Heav’nly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peace, divinest comfort,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Here by faith in Him to dwell!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For I know, whate’er befall me,</a:t>
            </a:r>
            <a:b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Jesus doeth all things well;</a:t>
            </a:r>
            <a:b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267555" y="1066800"/>
            <a:ext cx="2608891" cy="624548"/>
          </a:xfrm>
          <a:prstGeom prst="diamond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16992" y="1129352"/>
            <a:ext cx="13708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Chorus1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8648087" y="3815834"/>
            <a:ext cx="304800" cy="1169432"/>
          </a:xfrm>
          <a:prstGeom prst="rightBrac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8301315" y="4215884"/>
            <a:ext cx="5020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X2 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057542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allpaper4god.com/en/wp-content/uploads/2013/09/bible-verse-john-14-1-3-kjv-downloa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41" t="11906" r="27812" b="52701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4495800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All the way my Saviour leads me,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Cheers each winding path I tread,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Gives me grace for every trial,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Feeds me with the living Bread.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b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        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835675" y="602126"/>
            <a:ext cx="1472650" cy="624548"/>
          </a:xfrm>
          <a:prstGeom prst="diamond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0093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allpaper4god.com/en/wp-content/uploads/2013/09/bible-verse-john-14-1-3-kjv-downloa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41" t="11906" r="27812" b="52701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9144000" cy="4038600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Though my weary steps may falter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my soul athirst may be,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Gushing from the Rock before me,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He’s a  spring of joy I see;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  <a:endParaRPr lang="en-ZA" sz="4400" b="1" i="1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267555" y="1066800"/>
            <a:ext cx="2608891" cy="624548"/>
          </a:xfrm>
          <a:prstGeom prst="diamond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16992" y="1129352"/>
            <a:ext cx="13708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Chorus2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8763000" y="3657600"/>
            <a:ext cx="304800" cy="1262123"/>
          </a:xfrm>
          <a:prstGeom prst="rightBrac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8413339" y="4288661"/>
            <a:ext cx="5020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X2 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20952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allpaper4god.com/en/wp-content/uploads/2013/09/bible-verse-john-14-1-3-kjv-downloa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41" t="11906" r="27812" b="52701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4343400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All the way my Saviour leads me,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Oh, the fullness of His love!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Perfect rest to me is promised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In my Father’s house above.</a:t>
            </a:r>
          </a:p>
          <a:p>
            <a:pPr marL="0" indent="0" algn="ctr">
              <a:buNone/>
            </a:pPr>
            <a:b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        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835675" y="602126"/>
            <a:ext cx="1472650" cy="624548"/>
          </a:xfrm>
          <a:prstGeom prst="diamond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956439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allpaper4god.com/en/wp-content/uploads/2013/09/bible-verse-john-14-1-3-kjv-downloa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41" t="11906" r="27812" b="52701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9074"/>
            <a:ext cx="9144000" cy="4038600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my spirit, clothed immortal,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Wings its flight to realms of day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This my song through endless ages: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Jesus led me all the way.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   </a:t>
            </a:r>
            <a:endParaRPr lang="en-ZA" sz="4400" b="1" i="1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267555" y="1066800"/>
            <a:ext cx="2608891" cy="624548"/>
          </a:xfrm>
          <a:prstGeom prst="diamond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16992" y="1129352"/>
            <a:ext cx="13708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Chorus3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3924300" y="6031992"/>
            <a:ext cx="1295400" cy="204216"/>
          </a:xfrm>
          <a:prstGeom prst="actionButtonEnd">
            <a:avLst/>
          </a:prstGeom>
          <a:solidFill>
            <a:srgbClr val="FF0000"/>
          </a:solidFill>
          <a:ln w="38100">
            <a:solidFill>
              <a:schemeClr val="bg1"/>
            </a:solidFill>
          </a:ln>
          <a:effectLst>
            <a:glow rad="101600">
              <a:srgbClr val="FFFF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ight Brace 6"/>
          <p:cNvSpPr/>
          <p:nvPr/>
        </p:nvSpPr>
        <p:spPr>
          <a:xfrm>
            <a:off x="8858250" y="3581400"/>
            <a:ext cx="304800" cy="1359932"/>
          </a:xfrm>
          <a:prstGeom prst="rightBrac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/>
          <p:cNvSpPr/>
          <p:nvPr/>
        </p:nvSpPr>
        <p:spPr>
          <a:xfrm>
            <a:off x="8508589" y="4261366"/>
            <a:ext cx="5020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X2 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07247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12C53EE3-DF05-4FFC-A04A-661E09387F6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A66F00E-B872-4336-9865-37126EFA981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D5DA330-3A0D-4AC4-A81C-5CE1C3E7BE51}">
  <ds:schemaRefs>
    <ds:schemaRef ds:uri="http://www.w3.org/XML/1998/namespace"/>
    <ds:schemaRef ds:uri="e1b72f72-a6ce-48fe-a382-9236e8dc1f6b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b3fec16b-ebc2-4fa6-9dd6-49e1f08d656d"/>
    <ds:schemaRef ds:uri="http://purl.org/dc/terms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228</Words>
  <Application>Microsoft Office PowerPoint</Application>
  <PresentationFormat>On-screen Show (4:3)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Cambria</vt:lpstr>
      <vt:lpstr>Cambria Math</vt:lpstr>
      <vt:lpstr>Edwardian Script ITC</vt:lpstr>
      <vt:lpstr>Office Theme</vt:lpstr>
      <vt:lpstr>All  the  Way (Tune of ‘Jesus Lead me Up’)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LUBO</cp:lastModifiedBy>
  <cp:revision>44</cp:revision>
  <dcterms:created xsi:type="dcterms:W3CDTF">2006-08-16T00:00:00Z</dcterms:created>
  <dcterms:modified xsi:type="dcterms:W3CDTF">2025-01-09T14:37:27Z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