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93BCEC-FD4F-4FA7-BF35-D10E5CDB612D}" type="datetimeFigureOut">
              <a:rPr lang="en-US" smtClean="0"/>
              <a:pPr/>
              <a:t>7/17/2021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4BDC8-3790-4B0F-A091-D42D328A1FB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6403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4BDC8-3790-4B0F-A091-D42D328A1FB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4BDC8-3790-4B0F-A091-D42D328A1FB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123" y="1676400"/>
            <a:ext cx="8012354" cy="2762250"/>
          </a:xfr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SERVE THEE</a:t>
            </a:r>
            <a:br>
              <a:rPr lang="en-ZA" dirty="0">
                <a:solidFill>
                  <a:schemeClr val="tx1"/>
                </a:solidFill>
              </a:rPr>
            </a:br>
            <a:r>
              <a:rPr lang="en-ZA" b="1" dirty="0">
                <a:solidFill>
                  <a:schemeClr val="tx1"/>
                </a:solidFill>
              </a:rPr>
              <a:t>466 </a:t>
            </a:r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4243913" y="4146804"/>
            <a:ext cx="88477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56" y="62552"/>
            <a:ext cx="9067800" cy="6705600"/>
          </a:xfr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serve Thee because I love Thee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have given life to me,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was nothing before you found me,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have given life to me.</a:t>
            </a:r>
          </a:p>
          <a:p>
            <a:pPr algn="ctr">
              <a:buNone/>
            </a:pPr>
            <a:endParaRPr lang="en-ZA" sz="1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Heartaches, broken pieces,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Ruined lives are why You died on Calvary,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touch is what I long for,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have given life to me.</a:t>
            </a:r>
          </a:p>
          <a:p>
            <a:pPr algn="ctr">
              <a:buNone/>
            </a:pPr>
            <a:r>
              <a:rPr lang="en-GB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</a:t>
            </a: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26712" y="6120318"/>
            <a:ext cx="566777" cy="10479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wipe dir="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69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I WILL SERVE THEE 466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SERVE THEE  466 </dc:title>
  <dc:creator>Ukelo</dc:creator>
  <cp:lastModifiedBy>Ukelo Alimange</cp:lastModifiedBy>
  <cp:revision>21</cp:revision>
  <dcterms:created xsi:type="dcterms:W3CDTF">2006-08-16T00:00:00Z</dcterms:created>
  <dcterms:modified xsi:type="dcterms:W3CDTF">2021-07-17T21:08:00Z</dcterms:modified>
</cp:coreProperties>
</file>