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5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752600"/>
            <a:ext cx="9144000" cy="1470025"/>
          </a:xfrm>
        </p:spPr>
        <p:txBody>
          <a:bodyPr>
            <a:noAutofit/>
          </a:bodyPr>
          <a:lstStyle/>
          <a:p>
            <a:r>
              <a:rPr lang="en-ZA" sz="8000" dirty="0">
                <a:solidFill>
                  <a:srgbClr val="FFFF00"/>
                </a:solidFill>
                <a:latin typeface="Edwardian Script ITC" panose="030303020407070D0804" pitchFamily="66" charset="0"/>
              </a:rPr>
              <a:t>I Will Sing of Jesus Love</a:t>
            </a:r>
            <a:br>
              <a:rPr lang="en-ZA" sz="8000" dirty="0">
                <a:solidFill>
                  <a:srgbClr val="FFFF00"/>
                </a:solidFill>
                <a:latin typeface="Edwardian Script ITC" panose="030303020407070D0804" pitchFamily="66" charset="0"/>
              </a:rPr>
            </a:br>
            <a:endParaRPr lang="en-ZA" sz="8000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0" y="2819400"/>
            <a:ext cx="1981200" cy="838200"/>
          </a:xfrm>
        </p:spPr>
        <p:txBody>
          <a:bodyPr>
            <a:normAutofit/>
          </a:bodyPr>
          <a:lstStyle/>
          <a:p>
            <a:r>
              <a:rPr lang="en-ZA" sz="4800" b="1" dirty="0">
                <a:solidFill>
                  <a:srgbClr val="FF0000"/>
                </a:solidFill>
              </a:rPr>
              <a:t>639</a:t>
            </a:r>
          </a:p>
        </p:txBody>
      </p:sp>
      <p:sp>
        <p:nvSpPr>
          <p:cNvPr id="4" name="Bevel 3"/>
          <p:cNvSpPr/>
          <p:nvPr/>
        </p:nvSpPr>
        <p:spPr>
          <a:xfrm>
            <a:off x="4191000" y="3657600"/>
            <a:ext cx="11430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DFF05CB6-29A8-4062-9148-3CE27688E1CE}"/>
              </a:ext>
            </a:extLst>
          </p:cNvPr>
          <p:cNvSpPr txBox="1">
            <a:spLocks/>
          </p:cNvSpPr>
          <p:nvPr/>
        </p:nvSpPr>
        <p:spPr>
          <a:xfrm>
            <a:off x="3810000" y="2386178"/>
            <a:ext cx="1981200" cy="4835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ZA" sz="2400" b="1" dirty="0">
                <a:solidFill>
                  <a:schemeClr val="tx1"/>
                </a:solidFill>
              </a:rPr>
              <a:t>[ + </a:t>
            </a:r>
            <a:r>
              <a:rPr lang="en-ZA" sz="2400" b="1" dirty="0" err="1">
                <a:solidFill>
                  <a:schemeClr val="tx1"/>
                </a:solidFill>
              </a:rPr>
              <a:t>solfa</a:t>
            </a:r>
            <a:r>
              <a:rPr lang="en-ZA" sz="2400" b="1" dirty="0">
                <a:solidFill>
                  <a:schemeClr val="tx1"/>
                </a:solidFill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149204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800" dirty="0"/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Will sing of Jesus love, 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Sing of Him who first loved me; 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For He left bright worlds above,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And died on Calvary.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800" dirty="0"/>
            </a:br>
            <a:endParaRPr lang="en-ZA" sz="4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99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904" y="1036637"/>
            <a:ext cx="89154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800" i="1" dirty="0"/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 will sing of Jesus love 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Endless praise my heart shall give; 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He has died that I might live, 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 will sing His love to me.</a:t>
            </a:r>
            <a:br>
              <a:rPr lang="en-ZA" sz="4800" i="1" dirty="0"/>
            </a:br>
            <a:br>
              <a:rPr lang="en-ZA" sz="4800" i="1" dirty="0"/>
            </a:br>
            <a:endParaRPr lang="en-ZA" sz="4800" i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020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800" dirty="0"/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O the depths of love divine! 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Earth or heaven can never know, 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How that sin as dark as mine, 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Can be made as white as snow.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20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904" y="1036637"/>
            <a:ext cx="89154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800" i="1" dirty="0"/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 will sing of Jesus love 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Endless praise my heart shall give; 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He has died that I might live, 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 will sing His love to me.</a:t>
            </a:r>
            <a:br>
              <a:rPr lang="en-ZA" sz="4800" i="1" dirty="0"/>
            </a:br>
            <a:br>
              <a:rPr lang="en-ZA" sz="4800" i="1" dirty="0"/>
            </a:br>
            <a:endParaRPr lang="en-ZA" sz="4800" i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227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800" dirty="0"/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Nothing good for Him I've done; 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How could He such love bestow? 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Lord, I own my heart is won, 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Help me now my love to show.</a:t>
            </a:r>
          </a:p>
        </p:txBody>
      </p:sp>
    </p:spTree>
    <p:extLst>
      <p:ext uri="{BB962C8B-B14F-4D97-AF65-F5344CB8AC3E}">
        <p14:creationId xmlns:p14="http://schemas.microsoft.com/office/powerpoint/2010/main" val="393020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904" y="1036637"/>
            <a:ext cx="89154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800" i="1" dirty="0"/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 will sing of Jesus love 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Endless praise my heart shall give; 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He has died that I might live, 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 will sing His love to me.</a:t>
            </a:r>
            <a:br>
              <a:rPr lang="en-ZA" sz="4800" i="1" dirty="0"/>
            </a:br>
            <a:br>
              <a:rPr lang="en-ZA" sz="4800" i="1" dirty="0"/>
            </a:br>
            <a:endParaRPr lang="en-ZA" sz="4800" i="1" dirty="0"/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80409" y="5002781"/>
            <a:ext cx="783183" cy="129039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8264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1A9497A-5B19-46E7-DCA1-33BE1FFA63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33"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28382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227</Words>
  <Application>Microsoft Office PowerPoint</Application>
  <PresentationFormat>On-screen Show (4:3)</PresentationFormat>
  <Paragraphs>16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Cambria</vt:lpstr>
      <vt:lpstr>Edwardian Script ITC</vt:lpstr>
      <vt:lpstr>Office Theme</vt:lpstr>
      <vt:lpstr>I Will Sing of Jesus Love </vt:lpstr>
      <vt:lpstr>1</vt:lpstr>
      <vt:lpstr>Chorus </vt:lpstr>
      <vt:lpstr>2</vt:lpstr>
      <vt:lpstr>Chorus </vt:lpstr>
      <vt:lpstr>3</vt:lpstr>
      <vt:lpstr>Chorus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20</cp:revision>
  <dcterms:created xsi:type="dcterms:W3CDTF">2006-08-16T00:00:00Z</dcterms:created>
  <dcterms:modified xsi:type="dcterms:W3CDTF">2024-06-25T00:35:26Z</dcterms:modified>
</cp:coreProperties>
</file>