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3" r:id="rId6"/>
    <p:sldId id="261" r:id="rId7"/>
    <p:sldId id="264" r:id="rId8"/>
    <p:sldId id="262" r:id="rId9"/>
    <p:sldId id="266" r:id="rId10"/>
    <p:sldId id="267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0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5/24/2018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5/24/2018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5/24/2018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657600"/>
            <a:ext cx="6400800" cy="762000"/>
          </a:xfrm>
        </p:spPr>
        <p:txBody>
          <a:bodyPr>
            <a:normAutofit/>
          </a:bodyPr>
          <a:lstStyle/>
          <a:p>
            <a:r>
              <a:rPr lang="en-ZA" sz="4000" dirty="0" smtClean="0">
                <a:solidFill>
                  <a:srgbClr val="FFFF00"/>
                </a:solidFill>
              </a:rPr>
              <a:t>635</a:t>
            </a:r>
            <a:endParaRPr lang="en-ZA" sz="4000" dirty="0">
              <a:solidFill>
                <a:srgbClr val="FFFF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730375"/>
            <a:ext cx="7772400" cy="1470025"/>
          </a:xfrm>
        </p:spPr>
        <p:txBody>
          <a:bodyPr/>
          <a:lstStyle/>
          <a:p>
            <a:r>
              <a:rPr lang="en-ZA" b="1" dirty="0">
                <a:latin typeface="Baskerville Old Face" panose="02020602080505020303" pitchFamily="18" charset="0"/>
              </a:rPr>
              <a:t>I will sing of my </a:t>
            </a:r>
            <a:r>
              <a:rPr lang="en-ZA" b="1" dirty="0" smtClean="0">
                <a:latin typeface="Baskerville Old Face" panose="02020602080505020303" pitchFamily="18" charset="0"/>
              </a:rPr>
              <a:t>Redeemer</a:t>
            </a:r>
            <a:br>
              <a:rPr lang="en-ZA" b="1" dirty="0" smtClean="0">
                <a:latin typeface="Baskerville Old Face" panose="02020602080505020303" pitchFamily="18" charset="0"/>
              </a:rPr>
            </a:br>
            <a:endParaRPr lang="en-ZA" b="1" dirty="0">
              <a:latin typeface="Baskerville Old Face" panose="02020602080505020303" pitchFamily="18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3740730" y="4369308"/>
            <a:ext cx="1371600" cy="583692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b="1" i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</a:rPr>
              <a:t>So-G</a:t>
            </a:r>
            <a:endParaRPr lang="en-ZA" sz="2400" b="1" i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5739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81000"/>
            <a:ext cx="7924800" cy="762000"/>
          </a:xfrm>
        </p:spPr>
        <p:txBody>
          <a:bodyPr/>
          <a:lstStyle/>
          <a:p>
            <a:pPr algn="ctr"/>
            <a:r>
              <a:rPr lang="en-ZA" sz="4000" b="1" dirty="0" smtClean="0">
                <a:solidFill>
                  <a:srgbClr val="FFFF00"/>
                </a:solidFill>
              </a:rPr>
              <a:t>1</a:t>
            </a:r>
            <a:endParaRPr lang="en-ZA" sz="4000" b="1" dirty="0">
              <a:solidFill>
                <a:srgbClr val="FFFF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0" y="1219200"/>
            <a:ext cx="9144000" cy="3962400"/>
          </a:xfrm>
          <a:solidFill>
            <a:schemeClr val="tx1"/>
          </a:solidFill>
          <a:ln w="50800">
            <a:solidFill>
              <a:srgbClr val="FF0000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2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I 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will sing of my Redeemer</a:t>
            </a:r>
            <a:b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And His wondrous love to me</a:t>
            </a:r>
            <a:r>
              <a:rPr lang="en-ZA" sz="40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;</a:t>
            </a:r>
          </a:p>
          <a:p>
            <a:pPr marL="0" indent="0" algn="ctr">
              <a:buNone/>
            </a:pPr>
            <a:r>
              <a:rPr lang="en-ZA" sz="1400" b="1" dirty="0">
                <a:solidFill>
                  <a:schemeClr val="bg1"/>
                </a:solidFill>
                <a:latin typeface="Cambria" panose="02040503050406030204" pitchFamily="18" charset="0"/>
              </a:rPr>
              <a:t> </a:t>
            </a:r>
            <a:endParaRPr lang="en-ZA" sz="14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On 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the cruel cross </a:t>
            </a:r>
            <a:r>
              <a:rPr lang="en-ZA" sz="40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He 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suffered</a:t>
            </a:r>
            <a:b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From the curse to set me free.</a:t>
            </a:r>
            <a:b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dirty="0">
                <a:solidFill>
                  <a:schemeClr val="bg1"/>
                </a:solidFill>
              </a:rPr>
              <a:t/>
            </a:r>
            <a:br>
              <a:rPr lang="en-ZA" sz="4000" b="1" dirty="0">
                <a:solidFill>
                  <a:schemeClr val="bg1"/>
                </a:solidFill>
              </a:rPr>
            </a:br>
            <a:endParaRPr lang="en-ZA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8677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04800"/>
            <a:ext cx="7924800" cy="685800"/>
          </a:xfrm>
        </p:spPr>
        <p:txBody>
          <a:bodyPr/>
          <a:lstStyle/>
          <a:p>
            <a:pPr algn="ctr"/>
            <a:r>
              <a:rPr lang="en-ZA" i="1" dirty="0" smtClean="0">
                <a:solidFill>
                  <a:srgbClr val="FFFF00"/>
                </a:solidFill>
              </a:rPr>
              <a:t>Chorus</a:t>
            </a:r>
            <a:endParaRPr lang="en-ZA" i="1" dirty="0">
              <a:solidFill>
                <a:srgbClr val="FFFF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0" y="1219200"/>
            <a:ext cx="9144000" cy="4114800"/>
          </a:xfrm>
          <a:solidFill>
            <a:schemeClr val="tx1"/>
          </a:solidFill>
          <a:ln w="50800">
            <a:solidFill>
              <a:srgbClr val="FF0000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2400" b="1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Sing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, oh sing of my Redeemer</a:t>
            </a:r>
            <a:b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With </a:t>
            </a: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His 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blood, </a:t>
            </a: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He 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purchased </a:t>
            </a: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me;</a:t>
            </a:r>
          </a:p>
          <a:p>
            <a:pPr marL="0" indent="0" algn="ctr">
              <a:buNone/>
            </a:pPr>
            <a:r>
              <a:rPr lang="en-ZA" sz="1200" b="1" i="1" dirty="0">
                <a:solidFill>
                  <a:schemeClr val="bg1"/>
                </a:solidFill>
                <a:latin typeface="Cambria" panose="02040503050406030204" pitchFamily="18" charset="0"/>
              </a:rPr>
              <a:t> 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/>
            </a:r>
            <a:b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On the cross, </a:t>
            </a: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He 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sealed my pardon, </a:t>
            </a:r>
            <a:b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Paid the debt, and made me free.</a:t>
            </a:r>
            <a:b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endParaRPr lang="en-ZA" sz="40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4528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87362"/>
            <a:ext cx="7924800" cy="655638"/>
          </a:xfrm>
        </p:spPr>
        <p:txBody>
          <a:bodyPr/>
          <a:lstStyle/>
          <a:p>
            <a:pPr algn="ctr"/>
            <a:r>
              <a:rPr lang="en-ZA" sz="4000" b="1" dirty="0" smtClean="0">
                <a:solidFill>
                  <a:srgbClr val="FFFF00"/>
                </a:solidFill>
              </a:rPr>
              <a:t>2</a:t>
            </a:r>
            <a:endParaRPr lang="en-ZA" sz="4000" b="1" dirty="0">
              <a:solidFill>
                <a:srgbClr val="FFFF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0" y="1219200"/>
            <a:ext cx="9144000" cy="4038600"/>
          </a:xfrm>
          <a:solidFill>
            <a:schemeClr val="tx1"/>
          </a:solidFill>
          <a:ln w="57150">
            <a:solidFill>
              <a:srgbClr val="FF0000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24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I 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will tell the wondrous story</a:t>
            </a:r>
            <a:b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How my lost estate, to save</a:t>
            </a:r>
            <a:r>
              <a:rPr lang="en-ZA" sz="40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.</a:t>
            </a:r>
          </a:p>
          <a:p>
            <a:pPr marL="0" indent="0" algn="ctr">
              <a:buNone/>
            </a:pPr>
            <a:r>
              <a:rPr lang="en-ZA" sz="1400" b="1" dirty="0">
                <a:solidFill>
                  <a:schemeClr val="bg1"/>
                </a:solidFill>
                <a:latin typeface="Cambria" panose="02040503050406030204" pitchFamily="18" charset="0"/>
              </a:rPr>
              <a:t/>
            </a:r>
            <a:br>
              <a:rPr lang="en-ZA" sz="14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In </a:t>
            </a:r>
            <a:r>
              <a:rPr lang="en-ZA" sz="40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His 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boundless love and </a:t>
            </a:r>
            <a:r>
              <a:rPr lang="en-ZA" sz="40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mercy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 </a:t>
            </a:r>
            <a:b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He, the ransom freely gave.</a:t>
            </a:r>
            <a:b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/>
            </a:r>
            <a:b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4528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04800"/>
            <a:ext cx="7924800" cy="685800"/>
          </a:xfrm>
        </p:spPr>
        <p:txBody>
          <a:bodyPr/>
          <a:lstStyle/>
          <a:p>
            <a:pPr algn="ctr"/>
            <a:r>
              <a:rPr lang="en-ZA" i="1" dirty="0" smtClean="0">
                <a:solidFill>
                  <a:srgbClr val="FFFF00"/>
                </a:solidFill>
              </a:rPr>
              <a:t>Chorus</a:t>
            </a:r>
            <a:endParaRPr lang="en-ZA" i="1" dirty="0">
              <a:solidFill>
                <a:srgbClr val="FFFF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0" y="1219200"/>
            <a:ext cx="9144000" cy="4114800"/>
          </a:xfrm>
          <a:solidFill>
            <a:schemeClr val="tx1"/>
          </a:solidFill>
          <a:ln w="50800">
            <a:solidFill>
              <a:srgbClr val="FF0000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2400" b="1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Sing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, oh sing of my Redeemer</a:t>
            </a:r>
            <a:b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With </a:t>
            </a: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His 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blood, </a:t>
            </a: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He 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purchased </a:t>
            </a: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me;</a:t>
            </a:r>
          </a:p>
          <a:p>
            <a:pPr marL="0" indent="0" algn="ctr">
              <a:buNone/>
            </a:pPr>
            <a:r>
              <a:rPr lang="en-ZA" sz="1200" b="1" i="1" dirty="0">
                <a:solidFill>
                  <a:schemeClr val="bg1"/>
                </a:solidFill>
                <a:latin typeface="Cambria" panose="02040503050406030204" pitchFamily="18" charset="0"/>
              </a:rPr>
              <a:t> 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/>
            </a:r>
            <a:b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On the cross, </a:t>
            </a: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He 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sealed my pardon, </a:t>
            </a:r>
            <a:b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Paid the debt, and made me free.</a:t>
            </a:r>
            <a:b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endParaRPr lang="en-ZA" sz="40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9592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6200"/>
            <a:ext cx="7924800" cy="914400"/>
          </a:xfrm>
        </p:spPr>
        <p:txBody>
          <a:bodyPr/>
          <a:lstStyle/>
          <a:p>
            <a:pPr algn="ctr"/>
            <a:r>
              <a:rPr lang="en-ZA" sz="4000" dirty="0" smtClean="0">
                <a:solidFill>
                  <a:srgbClr val="FFFF00"/>
                </a:solidFill>
              </a:rPr>
              <a:t>3</a:t>
            </a:r>
            <a:endParaRPr lang="en-ZA" sz="4000" dirty="0">
              <a:solidFill>
                <a:srgbClr val="FFFF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0" y="1066800"/>
            <a:ext cx="9144000" cy="4191000"/>
          </a:xfrm>
          <a:solidFill>
            <a:schemeClr val="tx1"/>
          </a:solidFill>
          <a:ln w="57150">
            <a:solidFill>
              <a:srgbClr val="FF0000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/>
            </a:r>
            <a:b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I will praise my </a:t>
            </a:r>
            <a:r>
              <a:rPr lang="en-ZA" sz="40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Dear 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Redeemer, </a:t>
            </a:r>
            <a:b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His triumphant power I'll tell</a:t>
            </a:r>
            <a:r>
              <a:rPr lang="en-ZA" sz="40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1400" b="1" dirty="0">
                <a:solidFill>
                  <a:schemeClr val="bg1"/>
                </a:solidFill>
                <a:latin typeface="Cambria" panose="02040503050406030204" pitchFamily="18" charset="0"/>
              </a:rPr>
              <a:t> 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/>
            </a:r>
            <a:b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How the victory </a:t>
            </a:r>
            <a:r>
              <a:rPr lang="en-ZA" sz="40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He 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giveth</a:t>
            </a:r>
            <a:b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Over sin, and death, and hell.</a:t>
            </a:r>
            <a:b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4528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04800"/>
            <a:ext cx="7924800" cy="685800"/>
          </a:xfrm>
        </p:spPr>
        <p:txBody>
          <a:bodyPr/>
          <a:lstStyle/>
          <a:p>
            <a:pPr algn="ctr"/>
            <a:r>
              <a:rPr lang="en-ZA" i="1" dirty="0" smtClean="0">
                <a:solidFill>
                  <a:srgbClr val="FFFF00"/>
                </a:solidFill>
              </a:rPr>
              <a:t>Chorus</a:t>
            </a:r>
            <a:endParaRPr lang="en-ZA" i="1" dirty="0">
              <a:solidFill>
                <a:srgbClr val="FFFF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0" y="1219200"/>
            <a:ext cx="9144000" cy="4114800"/>
          </a:xfrm>
          <a:solidFill>
            <a:schemeClr val="tx1"/>
          </a:solidFill>
          <a:ln w="50800">
            <a:solidFill>
              <a:srgbClr val="FF0000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2400" b="1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Sing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, oh sing of my Redeemer</a:t>
            </a:r>
            <a:b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With </a:t>
            </a: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His 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blood, </a:t>
            </a: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He 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purchased </a:t>
            </a: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me;</a:t>
            </a:r>
          </a:p>
          <a:p>
            <a:pPr marL="0" indent="0" algn="ctr">
              <a:buNone/>
            </a:pPr>
            <a:r>
              <a:rPr lang="en-ZA" sz="1200" b="1" i="1" dirty="0">
                <a:solidFill>
                  <a:schemeClr val="bg1"/>
                </a:solidFill>
                <a:latin typeface="Cambria" panose="02040503050406030204" pitchFamily="18" charset="0"/>
              </a:rPr>
              <a:t> 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/>
            </a:r>
            <a:b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On the cross, </a:t>
            </a: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He 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sealed my pardon, </a:t>
            </a:r>
            <a:b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Paid the debt, and made me free.</a:t>
            </a:r>
            <a:b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endParaRPr lang="en-ZA" sz="40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9592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11162"/>
            <a:ext cx="7924800" cy="731838"/>
          </a:xfrm>
        </p:spPr>
        <p:txBody>
          <a:bodyPr/>
          <a:lstStyle/>
          <a:p>
            <a:pPr algn="ctr"/>
            <a:r>
              <a:rPr lang="en-ZA" sz="4000" dirty="0" smtClean="0">
                <a:solidFill>
                  <a:srgbClr val="FFFF00"/>
                </a:solidFill>
              </a:rPr>
              <a:t>4</a:t>
            </a:r>
            <a:endParaRPr lang="en-ZA" sz="4000" dirty="0">
              <a:solidFill>
                <a:srgbClr val="FFFF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0" y="1219200"/>
            <a:ext cx="9144000" cy="3962400"/>
          </a:xfrm>
          <a:solidFill>
            <a:schemeClr val="tx1"/>
          </a:solidFill>
          <a:ln w="57150">
            <a:solidFill>
              <a:srgbClr val="FF0000"/>
            </a:solidFill>
          </a:ln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20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I 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will sing of my Redeemer, </a:t>
            </a:r>
            <a:b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And His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heav'nly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love to me</a:t>
            </a:r>
            <a:r>
              <a:rPr lang="en-ZA" sz="40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;</a:t>
            </a:r>
          </a:p>
          <a:p>
            <a:pPr marL="0" indent="0" algn="ctr">
              <a:buNone/>
            </a:pPr>
            <a:r>
              <a:rPr lang="en-ZA" sz="1400" b="1" dirty="0">
                <a:solidFill>
                  <a:schemeClr val="bg1"/>
                </a:solidFill>
                <a:latin typeface="Cambria" panose="02040503050406030204" pitchFamily="18" charset="0"/>
              </a:rPr>
              <a:t> 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/>
            </a:r>
            <a:b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He from death to life </a:t>
            </a:r>
            <a:r>
              <a:rPr lang="en-ZA" sz="40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has 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brought </a:t>
            </a:r>
            <a:r>
              <a:rPr lang="en-ZA" sz="40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me</a:t>
            </a:r>
            <a:r>
              <a:rPr lang="en-ZA" sz="3700" b="1" dirty="0">
                <a:solidFill>
                  <a:schemeClr val="bg1"/>
                </a:solidFill>
                <a:latin typeface="Cambria" panose="02040503050406030204" pitchFamily="18" charset="0"/>
              </a:rPr>
              <a:t> 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/>
            </a:r>
            <a:b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Son of God with Him to be.</a:t>
            </a:r>
          </a:p>
        </p:txBody>
      </p:sp>
    </p:spTree>
    <p:extLst>
      <p:ext uri="{BB962C8B-B14F-4D97-AF65-F5344CB8AC3E}">
        <p14:creationId xmlns:p14="http://schemas.microsoft.com/office/powerpoint/2010/main" val="1854528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04800"/>
            <a:ext cx="7924800" cy="685800"/>
          </a:xfrm>
        </p:spPr>
        <p:txBody>
          <a:bodyPr/>
          <a:lstStyle/>
          <a:p>
            <a:pPr algn="ctr"/>
            <a:r>
              <a:rPr lang="en-ZA" i="1" dirty="0" smtClean="0">
                <a:solidFill>
                  <a:srgbClr val="FFFF00"/>
                </a:solidFill>
              </a:rPr>
              <a:t>Chorus</a:t>
            </a:r>
            <a:endParaRPr lang="en-ZA" i="1" dirty="0">
              <a:solidFill>
                <a:srgbClr val="FFFF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0" y="1219200"/>
            <a:ext cx="9144000" cy="4114800"/>
          </a:xfrm>
          <a:solidFill>
            <a:schemeClr val="tx1"/>
          </a:solidFill>
          <a:ln w="50800">
            <a:solidFill>
              <a:srgbClr val="FF0000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2400" b="1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Sing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, oh sing of my Redeemer</a:t>
            </a:r>
            <a:b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With his blood, </a:t>
            </a: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He 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purchased </a:t>
            </a: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me;</a:t>
            </a:r>
          </a:p>
          <a:p>
            <a:pPr marL="0" indent="0" algn="ctr">
              <a:buNone/>
            </a:pPr>
            <a:r>
              <a:rPr lang="en-ZA" sz="1200" b="1" i="1" dirty="0">
                <a:solidFill>
                  <a:schemeClr val="bg1"/>
                </a:solidFill>
                <a:latin typeface="Cambria" panose="02040503050406030204" pitchFamily="18" charset="0"/>
              </a:rPr>
              <a:t> 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/>
            </a:r>
            <a:b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On the cross, </a:t>
            </a: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He 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sealed my pardon, </a:t>
            </a:r>
            <a:b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Paid the debt, and made me free.</a:t>
            </a:r>
            <a:b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endParaRPr lang="en-ZA" sz="40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4139184" y="6120384"/>
            <a:ext cx="1042416" cy="204216"/>
          </a:xfrm>
          <a:prstGeom prst="actionButtonEnd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085949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ZA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3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56711"/>
          <a:stretch/>
        </p:blipFill>
        <p:spPr bwMode="auto">
          <a:xfrm>
            <a:off x="0" y="0"/>
            <a:ext cx="9144000" cy="358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999" b="20955"/>
          <a:stretch/>
        </p:blipFill>
        <p:spPr bwMode="auto">
          <a:xfrm>
            <a:off x="0" y="3581400"/>
            <a:ext cx="9144000" cy="32913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4369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orizon">
  <a:themeElements>
    <a:clrScheme name="Horizon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Horizon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Horizon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107</TotalTime>
  <Words>63</Words>
  <Application>Microsoft Office PowerPoint</Application>
  <PresentationFormat>On-screen Show (4:3)</PresentationFormat>
  <Paragraphs>35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Horizon</vt:lpstr>
      <vt:lpstr>I will sing of my Redeemer </vt:lpstr>
      <vt:lpstr>1</vt:lpstr>
      <vt:lpstr>Chorus</vt:lpstr>
      <vt:lpstr>2</vt:lpstr>
      <vt:lpstr>Chorus</vt:lpstr>
      <vt:lpstr>3</vt:lpstr>
      <vt:lpstr>Chorus</vt:lpstr>
      <vt:lpstr>4</vt:lpstr>
      <vt:lpstr>Chorus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 will sing of my Redeemer</dc:title>
  <dc:creator>Ukelo Alimange</dc:creator>
  <cp:lastModifiedBy>Ualimange</cp:lastModifiedBy>
  <cp:revision>15</cp:revision>
  <dcterms:created xsi:type="dcterms:W3CDTF">2006-08-16T00:00:00Z</dcterms:created>
  <dcterms:modified xsi:type="dcterms:W3CDTF">2018-05-23T23:00:38Z</dcterms:modified>
</cp:coreProperties>
</file>