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58" r:id="rId2"/>
    <p:sldId id="259" r:id="rId3"/>
    <p:sldId id="275" r:id="rId4"/>
    <p:sldId id="271" r:id="rId5"/>
    <p:sldId id="276" r:id="rId6"/>
    <p:sldId id="272" r:id="rId7"/>
    <p:sldId id="277" r:id="rId8"/>
    <p:sldId id="273" r:id="rId9"/>
    <p:sldId id="278" r:id="rId10"/>
    <p:sldId id="274" r:id="rId11"/>
    <p:sldId id="27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594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07E23-C451-4C63-B659-6DA0DE81A485}" type="datetimeFigureOut">
              <a:rPr lang="en-US" smtClean="0"/>
              <a:pPr/>
              <a:t>8/29/2023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E021EA-C8EA-48B1-ACCC-515ECD886B04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085108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851162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414436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9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769366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E021EA-C8EA-48B1-ACCC-515ECD886B04}" type="slidenum">
              <a:rPr lang="en-ZA" smtClean="0"/>
              <a:pPr/>
              <a:t>11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17671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33A3D-E744-25CD-F434-A002212D7D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F253307-88DC-5A6C-266B-A0A149B44E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83D15D-3F88-C237-7070-65F3B2483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4297C7-96EF-6D0A-FA5B-4F1758569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9FECB-59A2-4C3D-0F36-2344902E5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986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91B1BB-EE4F-EF1C-054F-6AE0109FC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DE3169-17FA-250A-5B3E-3D6DE331B2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4C740F-20B8-4C24-617E-17C0E4541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54D696-2B66-D71C-0FE9-59AC53064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57F71-6353-EF5B-C78A-472CD04AD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3518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AFFC48-BC76-2066-3CA9-425436714D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298EAD-98AC-C5BD-32FA-78870575FE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E4208-D4E9-8D1B-E68D-04EE8470F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E8DA48-8E4E-484F-2279-4224C513F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83A093-420A-D25A-C59C-E999ABC93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993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919E1-B6BC-A2B7-1D28-17946DF57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DBED9-6279-6E0E-84B3-43275357A91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D62825-AE14-3EFA-394E-A330F8AC48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5AD679-9486-BBD1-F6AF-419B88C25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D34CDF-D17C-205F-A4D1-942F103C65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7E9366-CE75-40AC-DECD-23E37C3747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930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B8680-27BB-C01F-81C0-4D27EF0AD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16534A-9F54-FADF-332C-3B52873594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DD01CB-69DA-1172-F449-7F6CFB371F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38DAE5-7CD0-9C95-CC5F-96FCBFD489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061BC-DD59-744B-DD33-517ED57D368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41012A-8DF0-D345-EBD7-B22C442FF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3A75402-6DDA-BD03-85B2-085B35D8E5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9D957F-149B-6126-B38F-31FE58A3C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186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F1DC6B-601C-8A12-5A39-EAE24DDDA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78916B-0D9A-BA3D-D8FE-1B7A035E4C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4FB1EE-9C6F-EC7A-6269-36BF7FE0C1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01090C-075E-2888-47E4-7B7F600AD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739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3D9E37-AA60-04B6-4F14-3E35866D0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68E687-E807-3168-3687-11776732E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2A743-38FB-0B1A-19C4-A3B4E06885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882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4282A3-FE8D-7B9C-B9C0-DCDAE3CC4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7A6AFA-9832-1CEA-836F-88A5E876C0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53CE7F-7E16-A8F3-B65B-29109F1C3E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351E20-AA3E-B3FD-3CD6-55DB455773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C7F7C0-89DC-9811-1CB1-0945DFE85B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9E64A1-460C-CEFE-A620-983AB9C91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630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33A46-4740-BD9A-AF1D-DE81DABA7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D7E1B1-E488-B2C4-314C-F79ADE4227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A5F144B-A7A4-CEBF-1F49-6EFF07C2C7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CBC841-B5E7-0053-2F73-7BC3AE818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9F96BF-BC20-512E-212A-BBF6C6F017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AFBEB2-108C-30E5-61C8-EE08C19B8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8503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A05FE9-4018-6EE2-5810-9B5D20912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3660AD-05FA-FE64-995D-3EF7F6878C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34E23-90D5-0919-A9D8-8BCC53769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C34E1A-640C-7FD1-BE63-7A2FA1B29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0373B-3D13-A535-E5AF-8A4EDDA75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5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DEEBF9-1676-977C-3CC8-35CBF365A8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B80275-34CE-DA84-C8C8-06EA3C770A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93AD51-F221-2015-623F-5C21F7F67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C09537-1BF7-5553-7583-EEADF446C1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67C90C-AE79-0BFD-1E15-A82CBEA121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712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D676E1-7D1C-910D-3514-C8DA3ED22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B9C359-45D8-E8E6-4711-C34BF714F0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C20B4-0DC6-232F-28F7-A8EDD30AE2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AD80EC-EB29-C204-19FE-F1CD17BD44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362F74-C3BA-1955-5354-F8A4AF5820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9601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"/>
            <a:ext cx="8763000" cy="2743200"/>
          </a:xfrm>
          <a:noFill/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5400" b="1" dirty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6600" b="1" i="1" dirty="0">
                <a:solidFill>
                  <a:srgbClr val="FFFF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Will Sing the Wondrous Story </a:t>
            </a:r>
          </a:p>
          <a:p>
            <a:pPr algn="ctr">
              <a:buNone/>
            </a:pPr>
            <a:r>
              <a:rPr lang="en-ZA" sz="5400" b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441</a:t>
            </a:r>
          </a:p>
          <a:p>
            <a:pPr algn="ctr">
              <a:buNone/>
            </a:pPr>
            <a:endParaRPr lang="en-GB" sz="5400" b="1" dirty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400" b="1" dirty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5400" b="1" dirty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5400" b="1" dirty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5400" b="1" dirty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5400" b="1" dirty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GB" sz="5400" b="1" dirty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400" b="1" dirty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400" b="1" dirty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5400" b="1" dirty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5400" b="1" dirty="0">
                <a:solidFill>
                  <a:srgbClr val="FFFF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  </a:t>
            </a:r>
          </a:p>
          <a:p>
            <a:pPr algn="ctr">
              <a:buNone/>
            </a:pPr>
            <a:endParaRPr lang="en-ZA" sz="5400" b="1" dirty="0">
              <a:solidFill>
                <a:srgbClr val="FFFF00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810000" y="3962400"/>
            <a:ext cx="1447800" cy="1295400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8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8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 txBox="1">
            <a:spLocks/>
          </p:cNvSpPr>
          <p:nvPr/>
        </p:nvSpPr>
        <p:spPr>
          <a:xfrm>
            <a:off x="228600" y="1219200"/>
            <a:ext cx="8610600" cy="4114800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>
            <a:noAutofit/>
          </a:bodyPr>
          <a:lstStyle/>
          <a:p>
            <a:pPr algn="ctr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will sing the wondrous story 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Christ who died for me;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How He left His home of glory,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For the cross on Calvary.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Flowchart: Decision 3">
            <a:extLst>
              <a:ext uri="{FF2B5EF4-FFF2-40B4-BE49-F238E27FC236}">
                <a16:creationId xmlns:a16="http://schemas.microsoft.com/office/drawing/2014/main" id="{135C16A3-26FB-9503-BB42-F99F6544791F}"/>
              </a:ext>
            </a:extLst>
          </p:cNvPr>
          <p:cNvSpPr/>
          <p:nvPr/>
        </p:nvSpPr>
        <p:spPr>
          <a:xfrm>
            <a:off x="3695700" y="682752"/>
            <a:ext cx="17526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143000"/>
            <a:ext cx="7848600" cy="3657600"/>
          </a:xfrm>
          <a:solidFill>
            <a:schemeClr val="tx1"/>
          </a:solidFill>
          <a:ln>
            <a:solidFill>
              <a:schemeClr val="tx1"/>
            </a:solidFill>
          </a:ln>
          <a:effectLst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I’ll sing the wondrous story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Christ who died for 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Sing it with the saints in glory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Gathered by the crystal sea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lowchart: Decision 1">
            <a:extLst>
              <a:ext uri="{FF2B5EF4-FFF2-40B4-BE49-F238E27FC236}">
                <a16:creationId xmlns:a16="http://schemas.microsoft.com/office/drawing/2014/main" id="{79693EA0-1DFD-2108-85C1-31F9AE9408C0}"/>
              </a:ext>
            </a:extLst>
          </p:cNvPr>
          <p:cNvSpPr/>
          <p:nvPr/>
        </p:nvSpPr>
        <p:spPr>
          <a:xfrm>
            <a:off x="3019581" y="682752"/>
            <a:ext cx="3104838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Chorus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228600" y="1447800"/>
            <a:ext cx="8620887" cy="3657600"/>
          </a:xfrm>
          <a:prstGeom prst="rect">
            <a:avLst/>
          </a:prstGeom>
          <a:noFill/>
          <a:ln>
            <a:noFill/>
          </a:ln>
          <a:effectLst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algn="ctr">
              <a:buNone/>
            </a:pPr>
            <a:endParaRPr lang="en-GB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was lost; but Jesus found 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Found the sheep that went astray;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Raised me up and gently led me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Back into the narrow way.</a:t>
            </a:r>
          </a:p>
        </p:txBody>
      </p:sp>
      <p:sp>
        <p:nvSpPr>
          <p:cNvPr id="2" name="Flowchart: Decision 1">
            <a:extLst>
              <a:ext uri="{FF2B5EF4-FFF2-40B4-BE49-F238E27FC236}">
                <a16:creationId xmlns:a16="http://schemas.microsoft.com/office/drawing/2014/main" id="{A0AC3868-D3D0-65C5-AD46-53253919E00C}"/>
              </a:ext>
            </a:extLst>
          </p:cNvPr>
          <p:cNvSpPr/>
          <p:nvPr/>
        </p:nvSpPr>
        <p:spPr>
          <a:xfrm>
            <a:off x="3695700" y="682752"/>
            <a:ext cx="17526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2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143000"/>
            <a:ext cx="7848600" cy="3657600"/>
          </a:xfrm>
          <a:solidFill>
            <a:schemeClr val="tx1"/>
          </a:solidFill>
          <a:ln>
            <a:solidFill>
              <a:schemeClr val="tx1"/>
            </a:solidFill>
          </a:ln>
          <a:effectLst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I’ll sing the wondrous story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Christ who died for 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Sing it with the saints in glory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Gathered by the crystal sea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lowchart: Decision 1">
            <a:extLst>
              <a:ext uri="{FF2B5EF4-FFF2-40B4-BE49-F238E27FC236}">
                <a16:creationId xmlns:a16="http://schemas.microsoft.com/office/drawing/2014/main" id="{79693EA0-1DFD-2108-85C1-31F9AE9408C0}"/>
              </a:ext>
            </a:extLst>
          </p:cNvPr>
          <p:cNvSpPr/>
          <p:nvPr/>
        </p:nvSpPr>
        <p:spPr>
          <a:xfrm>
            <a:off x="3019581" y="682752"/>
            <a:ext cx="3104838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278447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0" y="1828800"/>
            <a:ext cx="9144000" cy="38862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was bruised but Jesus healed me-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Faint was I from many falls;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Sight was gone, and fears possessed me;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He freed me from them all.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lowchart: Decision 1">
            <a:extLst>
              <a:ext uri="{FF2B5EF4-FFF2-40B4-BE49-F238E27FC236}">
                <a16:creationId xmlns:a16="http://schemas.microsoft.com/office/drawing/2014/main" id="{0102379A-7BEC-1A58-CDDE-161F964AC386}"/>
              </a:ext>
            </a:extLst>
          </p:cNvPr>
          <p:cNvSpPr/>
          <p:nvPr/>
        </p:nvSpPr>
        <p:spPr>
          <a:xfrm>
            <a:off x="3695700" y="682752"/>
            <a:ext cx="17526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3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143000"/>
            <a:ext cx="7848600" cy="3657600"/>
          </a:xfrm>
          <a:solidFill>
            <a:schemeClr val="tx1"/>
          </a:solidFill>
          <a:ln>
            <a:solidFill>
              <a:schemeClr val="tx1"/>
            </a:solidFill>
          </a:ln>
          <a:effectLst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I’ll sing the wondrous story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Christ who died for 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Sing it with the saints in glory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Gathered by the crystal sea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lowchart: Decision 1">
            <a:extLst>
              <a:ext uri="{FF2B5EF4-FFF2-40B4-BE49-F238E27FC236}">
                <a16:creationId xmlns:a16="http://schemas.microsoft.com/office/drawing/2014/main" id="{79693EA0-1DFD-2108-85C1-31F9AE9408C0}"/>
              </a:ext>
            </a:extLst>
          </p:cNvPr>
          <p:cNvSpPr/>
          <p:nvPr/>
        </p:nvSpPr>
        <p:spPr>
          <a:xfrm>
            <a:off x="3019581" y="682752"/>
            <a:ext cx="3104838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127555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>
          <a:xfrm>
            <a:off x="0" y="1828800"/>
            <a:ext cx="9144000" cy="41910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Days of darkness still come o’er me;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Sorrow’s paths I often tread;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But the Saviour still is with me,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By His hand I’m safely led.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lowchart: Decision 1">
            <a:extLst>
              <a:ext uri="{FF2B5EF4-FFF2-40B4-BE49-F238E27FC236}">
                <a16:creationId xmlns:a16="http://schemas.microsoft.com/office/drawing/2014/main" id="{31460B2F-269F-1685-6693-97A9D28FA451}"/>
              </a:ext>
            </a:extLst>
          </p:cNvPr>
          <p:cNvSpPr/>
          <p:nvPr/>
        </p:nvSpPr>
        <p:spPr>
          <a:xfrm>
            <a:off x="3695700" y="682752"/>
            <a:ext cx="17526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4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143000"/>
            <a:ext cx="7848600" cy="3657600"/>
          </a:xfrm>
          <a:solidFill>
            <a:schemeClr val="tx1"/>
          </a:solidFill>
          <a:ln>
            <a:solidFill>
              <a:schemeClr val="tx1"/>
            </a:solidFill>
          </a:ln>
          <a:effectLst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I’ll sing the wondrous story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Christ who died for 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Sing it with the saints in glory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Gathered by the crystal sea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lowchart: Decision 1">
            <a:extLst>
              <a:ext uri="{FF2B5EF4-FFF2-40B4-BE49-F238E27FC236}">
                <a16:creationId xmlns:a16="http://schemas.microsoft.com/office/drawing/2014/main" id="{79693EA0-1DFD-2108-85C1-31F9AE9408C0}"/>
              </a:ext>
            </a:extLst>
          </p:cNvPr>
          <p:cNvSpPr/>
          <p:nvPr/>
        </p:nvSpPr>
        <p:spPr>
          <a:xfrm>
            <a:off x="3019581" y="682752"/>
            <a:ext cx="3104838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Chorus</a:t>
            </a:r>
          </a:p>
        </p:txBody>
      </p:sp>
    </p:spTree>
    <p:extLst>
      <p:ext uri="{BB962C8B-B14F-4D97-AF65-F5344CB8AC3E}">
        <p14:creationId xmlns:p14="http://schemas.microsoft.com/office/powerpoint/2010/main" val="2756246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0" y="1828800"/>
            <a:ext cx="9144000" cy="4038600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>
            <a:normAutofit/>
          </a:bodyPr>
          <a:lstStyle/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will keep me till the river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Rolls its waters at my feet;</a:t>
            </a: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Then He’ll bear me safely over,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Where the loved ones I shall meet.</a:t>
            </a:r>
            <a:endParaRPr kumimoji="0" lang="en-ZA" sz="3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lowchart: Decision 1">
            <a:extLst>
              <a:ext uri="{FF2B5EF4-FFF2-40B4-BE49-F238E27FC236}">
                <a16:creationId xmlns:a16="http://schemas.microsoft.com/office/drawing/2014/main" id="{7726C78E-AD53-B52B-C528-7195F33801D3}"/>
              </a:ext>
            </a:extLst>
          </p:cNvPr>
          <p:cNvSpPr/>
          <p:nvPr/>
        </p:nvSpPr>
        <p:spPr>
          <a:xfrm>
            <a:off x="3695700" y="682752"/>
            <a:ext cx="1752600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5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143000"/>
            <a:ext cx="7848600" cy="3657600"/>
          </a:xfrm>
          <a:solidFill>
            <a:schemeClr val="tx1"/>
          </a:solidFill>
          <a:ln>
            <a:solidFill>
              <a:schemeClr val="tx1"/>
            </a:solidFill>
          </a:ln>
          <a:effectLst>
            <a:outerShdw blurRad="39000" dist="25400" dir="5400000" rotWithShape="0">
              <a:schemeClr val="accent2">
                <a:shade val="33000"/>
                <a:alpha val="83000"/>
              </a:schemeClr>
            </a:outerShdw>
          </a:effectLst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Yes, I’ll sing the wondrous story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Of the Christ who died for 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Sing it with the saints in glory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GB" sz="36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Gathered by the crystal sea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Flowchart: Decision 1">
            <a:extLst>
              <a:ext uri="{FF2B5EF4-FFF2-40B4-BE49-F238E27FC236}">
                <a16:creationId xmlns:a16="http://schemas.microsoft.com/office/drawing/2014/main" id="{79693EA0-1DFD-2108-85C1-31F9AE9408C0}"/>
              </a:ext>
            </a:extLst>
          </p:cNvPr>
          <p:cNvSpPr/>
          <p:nvPr/>
        </p:nvSpPr>
        <p:spPr>
          <a:xfrm>
            <a:off x="3019581" y="682752"/>
            <a:ext cx="3104838" cy="612648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i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  <a:cs typeface="Arial" panose="020B0604020202020204" pitchFamily="34" charset="0"/>
              </a:rPr>
              <a:t>Chorus</a:t>
            </a:r>
          </a:p>
        </p:txBody>
      </p:sp>
      <p:sp>
        <p:nvSpPr>
          <p:cNvPr id="4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5FB458C3-479E-3A64-D74A-59F28C816A09}"/>
              </a:ext>
            </a:extLst>
          </p:cNvPr>
          <p:cNvSpPr/>
          <p:nvPr/>
        </p:nvSpPr>
        <p:spPr>
          <a:xfrm>
            <a:off x="4191000" y="4469381"/>
            <a:ext cx="762000" cy="129038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59952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148</TotalTime>
  <Words>305</Words>
  <Application>Microsoft Office PowerPoint</Application>
  <PresentationFormat>On-screen Show (4:3)</PresentationFormat>
  <Paragraphs>83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 Alimange</cp:lastModifiedBy>
  <cp:revision>23</cp:revision>
  <dcterms:created xsi:type="dcterms:W3CDTF">2006-08-16T00:00:00Z</dcterms:created>
  <dcterms:modified xsi:type="dcterms:W3CDTF">2023-08-29T20:42:45Z</dcterms:modified>
</cp:coreProperties>
</file>