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12"/>
  </p:notesMasterIdLst>
  <p:sldIdLst>
    <p:sldId id="256" r:id="rId5"/>
    <p:sldId id="257" r:id="rId6"/>
    <p:sldId id="267" r:id="rId7"/>
    <p:sldId id="268" r:id="rId8"/>
    <p:sldId id="272" r:id="rId9"/>
    <p:sldId id="269" r:id="rId10"/>
    <p:sldId id="273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1666" y="2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B1DB45-92D9-46BC-B0C6-CBD60452BEA8}" type="datetimeFigureOut">
              <a:rPr lang="en-ZA" smtClean="0"/>
              <a:pPr/>
              <a:t>2024/12/12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A87297-4CF8-4DDA-ADE7-5F55953EBC1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253807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A87297-4CF8-4DDA-ADE7-5F55953EBC17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A87297-4CF8-4DDA-ADE7-5F55953EBC17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A87297-4CF8-4DDA-ADE7-5F55953EBC17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290214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A87297-4CF8-4DDA-ADE7-5F55953EBC17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969891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07E039-4816-D8DE-377D-7F7B463649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B84A275-AB2B-CE6E-E7F8-61673681E1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FCEC343-7488-E815-FC72-8C0DA8A1E9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31A1F3-BB99-6BA3-7FD2-80AD6E26921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A87297-4CF8-4DDA-ADE7-5F55953EBC17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828935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A87297-4CF8-4DDA-ADE7-5F55953EBC17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929107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3A9EF0-85C9-F38F-D827-D8C3BCABA4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B5B7BE3-8542-C427-D29E-FAF3BC7AB46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F5467C4-EF22-4A9E-8A6B-2E8705D1CC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686B16-B406-9B2A-5840-E27D53A4372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A87297-4CF8-4DDA-ADE7-5F55953EBC17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824937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C7F5A-9267-4EB0-91A3-C67D3CC4CA2F}" type="datetimeFigureOut">
              <a:rPr lang="en-ZA" smtClean="0"/>
              <a:pPr/>
              <a:t>2024/12/12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09DBE-F6A7-4757-808B-4420D16128F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35604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C7F5A-9267-4EB0-91A3-C67D3CC4CA2F}" type="datetimeFigureOut">
              <a:rPr lang="en-ZA" smtClean="0"/>
              <a:pPr/>
              <a:t>2024/12/12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09DBE-F6A7-4757-808B-4420D16128F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3271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C7F5A-9267-4EB0-91A3-C67D3CC4CA2F}" type="datetimeFigureOut">
              <a:rPr lang="en-ZA" smtClean="0"/>
              <a:pPr/>
              <a:t>2024/12/12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09DBE-F6A7-4757-808B-4420D16128F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85035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C7F5A-9267-4EB0-91A3-C67D3CC4CA2F}" type="datetimeFigureOut">
              <a:rPr lang="en-ZA" smtClean="0"/>
              <a:pPr/>
              <a:t>2024/12/12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09DBE-F6A7-4757-808B-4420D16128F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14115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C7F5A-9267-4EB0-91A3-C67D3CC4CA2F}" type="datetimeFigureOut">
              <a:rPr lang="en-ZA" smtClean="0"/>
              <a:pPr/>
              <a:t>2024/12/12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09DBE-F6A7-4757-808B-4420D16128F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43701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C7F5A-9267-4EB0-91A3-C67D3CC4CA2F}" type="datetimeFigureOut">
              <a:rPr lang="en-ZA" smtClean="0"/>
              <a:pPr/>
              <a:t>2024/12/12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09DBE-F6A7-4757-808B-4420D16128F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22628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C7F5A-9267-4EB0-91A3-C67D3CC4CA2F}" type="datetimeFigureOut">
              <a:rPr lang="en-ZA" smtClean="0"/>
              <a:pPr/>
              <a:t>2024/12/12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09DBE-F6A7-4757-808B-4420D16128F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61442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C7F5A-9267-4EB0-91A3-C67D3CC4CA2F}" type="datetimeFigureOut">
              <a:rPr lang="en-ZA" smtClean="0"/>
              <a:pPr/>
              <a:t>2024/12/12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09DBE-F6A7-4757-808B-4420D16128F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80358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C7F5A-9267-4EB0-91A3-C67D3CC4CA2F}" type="datetimeFigureOut">
              <a:rPr lang="en-ZA" smtClean="0"/>
              <a:pPr/>
              <a:t>2024/12/12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09DBE-F6A7-4757-808B-4420D16128F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22580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C7F5A-9267-4EB0-91A3-C67D3CC4CA2F}" type="datetimeFigureOut">
              <a:rPr lang="en-ZA" smtClean="0"/>
              <a:pPr/>
              <a:t>2024/12/12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09DBE-F6A7-4757-808B-4420D16128F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8809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C7F5A-9267-4EB0-91A3-C67D3CC4CA2F}" type="datetimeFigureOut">
              <a:rPr lang="en-ZA" smtClean="0"/>
              <a:pPr/>
              <a:t>2024/12/12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09DBE-F6A7-4757-808B-4420D16128F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62933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AC7F5A-9267-4EB0-91A3-C67D3CC4CA2F}" type="datetimeFigureOut">
              <a:rPr lang="en-ZA" smtClean="0"/>
              <a:pPr/>
              <a:t>2024/12/12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09DBE-F6A7-4757-808B-4420D16128F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26520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32688"/>
            <a:ext cx="7543800" cy="3560408"/>
          </a:xfrm>
        </p:spPr>
        <p:txBody>
          <a:bodyPr>
            <a:normAutofit/>
          </a:bodyPr>
          <a:lstStyle/>
          <a:p>
            <a:pPr algn="ctr"/>
            <a:r>
              <a:rPr lang="en-ZA" sz="4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I’D RATHER HAVE JESUS</a:t>
            </a:r>
            <a:br>
              <a:rPr lang="en-ZA" sz="4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4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800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99590" y="3356992"/>
            <a:ext cx="1432853" cy="792088"/>
          </a:xfrm>
        </p:spPr>
        <p:txBody>
          <a:bodyPr>
            <a:noAutofit/>
          </a:bodyPr>
          <a:lstStyle/>
          <a:p>
            <a:r>
              <a:rPr lang="en-GB" sz="48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483</a:t>
            </a:r>
            <a:endParaRPr lang="en-ZA" sz="4800" b="1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1880" y="0"/>
            <a:ext cx="2160240" cy="640451"/>
          </a:xfrm>
        </p:spPr>
        <p:txBody>
          <a:bodyPr>
            <a:normAutofit/>
          </a:bodyPr>
          <a:lstStyle/>
          <a:p>
            <a:pPr algn="ctr"/>
            <a:r>
              <a:rPr lang="en-ZA" sz="3200" b="1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76672"/>
            <a:ext cx="9144000" cy="630932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I’d rather have Jesus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than silver or gold,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I’d rather be His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than have riches untold;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I’d rather have Jesus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than houses or lands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I’d rather be led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by His nail-pierced hand.</a:t>
            </a:r>
          </a:p>
          <a:p>
            <a:pPr algn="ctr"/>
            <a:endParaRPr lang="en-ZA" sz="4400" b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1880" y="116632"/>
            <a:ext cx="2160240" cy="744467"/>
          </a:xfrm>
        </p:spPr>
        <p:txBody>
          <a:bodyPr>
            <a:normAutofit/>
          </a:bodyPr>
          <a:lstStyle/>
          <a:p>
            <a:pPr algn="ctr"/>
            <a:r>
              <a:rPr lang="en-ZA" sz="3200" b="1" i="1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61099"/>
            <a:ext cx="9144000" cy="5880269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Jesus Christ loved me 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before I knew him,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He’s the Good Shepherd 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and my Redeemer,</a:t>
            </a:r>
          </a:p>
          <a:p>
            <a:pPr algn="ctr">
              <a:buNone/>
            </a:pPr>
            <a:endParaRPr lang="en-ZA" sz="4400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I’d rather have Jesus 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than anything</a:t>
            </a:r>
            <a:endParaRPr lang="en-ZA" sz="4400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This world affords today.</a:t>
            </a:r>
            <a:endParaRPr lang="en-ZA" sz="4400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ZA" sz="4400" b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1495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1880" y="1"/>
            <a:ext cx="2160240" cy="548680"/>
          </a:xfrm>
        </p:spPr>
        <p:txBody>
          <a:bodyPr>
            <a:normAutofit/>
          </a:bodyPr>
          <a:lstStyle/>
          <a:p>
            <a:pPr algn="ctr"/>
            <a:r>
              <a:rPr lang="en-ZA" sz="3200" b="1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76671"/>
            <a:ext cx="9144000" cy="6381327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I’d rather have Jesus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than men’s applause,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I’d rather be faithful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to His dear cause,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I’d rather have Jesus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than worldwide fame;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I’d rather be True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to His Holy Name.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ZA" sz="4400" b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0083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F18A80-9C18-396A-02D7-D60E60829B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352E00-50A2-0CFA-428E-86E9FDCEE8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1880" y="116632"/>
            <a:ext cx="2160240" cy="744467"/>
          </a:xfrm>
        </p:spPr>
        <p:txBody>
          <a:bodyPr>
            <a:normAutofit/>
          </a:bodyPr>
          <a:lstStyle/>
          <a:p>
            <a:pPr algn="ctr"/>
            <a:r>
              <a:rPr lang="en-ZA" sz="3200" b="1" i="1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4C85DB-28D1-759E-0B89-7EC69DA52C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61099"/>
            <a:ext cx="9144000" cy="5880269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Jesus Christ loved me 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before I knew him,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He’s the Good Shepherd 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and my Redeemer,</a:t>
            </a:r>
          </a:p>
          <a:p>
            <a:pPr algn="ctr">
              <a:buNone/>
            </a:pPr>
            <a:endParaRPr lang="en-ZA" sz="4400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I’d rather have Jesus 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than anything</a:t>
            </a:r>
            <a:endParaRPr lang="en-ZA" sz="4400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This world affords today.</a:t>
            </a:r>
            <a:endParaRPr lang="en-ZA" sz="4400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ZA" sz="4400" b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9244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1880" y="1"/>
            <a:ext cx="2160240" cy="548680"/>
          </a:xfrm>
        </p:spPr>
        <p:txBody>
          <a:bodyPr>
            <a:normAutofit/>
          </a:bodyPr>
          <a:lstStyle/>
          <a:p>
            <a:pPr algn="ctr"/>
            <a:r>
              <a:rPr lang="en-ZA" sz="3200" b="1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04664"/>
            <a:ext cx="9144000" cy="6453336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He’s fairer than the lilies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of rarest bloom;</a:t>
            </a:r>
            <a:endParaRPr lang="en-ZA" sz="4400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He’s sweeter than honey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from out the comb;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He’s all that my hungering 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spirit needs;</a:t>
            </a:r>
            <a:endParaRPr lang="en-ZA" sz="4400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I’d rather have Jesus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and let Him lead.</a:t>
            </a:r>
            <a:endParaRPr lang="en-ZA" sz="4400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ZA" sz="4400" b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679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2A3A9B-FF6B-4EF5-2E71-3D2650E12D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414377-C0FC-CC55-1545-66F7FEDDBA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1880" y="116632"/>
            <a:ext cx="2160240" cy="744467"/>
          </a:xfrm>
        </p:spPr>
        <p:txBody>
          <a:bodyPr>
            <a:normAutofit/>
          </a:bodyPr>
          <a:lstStyle/>
          <a:p>
            <a:pPr algn="ctr"/>
            <a:r>
              <a:rPr lang="en-ZA" sz="3200" b="1" i="1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A40072-CB1E-8FD1-9F13-A707BCCC45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61099"/>
            <a:ext cx="9144000" cy="5880269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Jesus Christ loved me 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before I knew him,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He’s the Good Shepherd 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and my Redeemer,</a:t>
            </a:r>
          </a:p>
          <a:p>
            <a:pPr algn="ctr">
              <a:buNone/>
            </a:pPr>
            <a:endParaRPr lang="en-ZA" sz="4400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I’d rather have Jesus 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than anything</a:t>
            </a:r>
            <a:endParaRPr lang="en-ZA" sz="4400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This world affords today.</a:t>
            </a:r>
            <a:endParaRPr lang="en-ZA" sz="4400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ZA" sz="4400" b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Action Button: End 4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BC3F4D4B-033A-9383-AF2C-44DD5C1AF326}"/>
              </a:ext>
            </a:extLst>
          </p:cNvPr>
          <p:cNvSpPr/>
          <p:nvPr/>
        </p:nvSpPr>
        <p:spPr>
          <a:xfrm>
            <a:off x="4229100" y="6614565"/>
            <a:ext cx="685800" cy="12680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2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65961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41FCCBFB-D07C-4D99-97C8-C35EF9A2AB5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0C25BF4-2802-4382-B843-0F7EE0F831C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8FBE6C6-151B-40C9-A4E8-B128C55C18B8}">
  <ds:schemaRefs>
    <ds:schemaRef ds:uri="http://schemas.microsoft.com/office/2006/metadata/properties"/>
    <ds:schemaRef ds:uri="http://purl.org/dc/elements/1.1/"/>
    <ds:schemaRef ds:uri="e1b72f72-a6ce-48fe-a382-9236e8dc1f6b"/>
    <ds:schemaRef ds:uri="http://purl.org/dc/terms/"/>
    <ds:schemaRef ds:uri="b3fec16b-ebc2-4fa6-9dd6-49e1f08d656d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179</TotalTime>
  <Words>208</Words>
  <Application>Microsoft Office PowerPoint</Application>
  <PresentationFormat>On-screen Show (4:3)</PresentationFormat>
  <Paragraphs>66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Cambria</vt:lpstr>
      <vt:lpstr>Office Theme</vt:lpstr>
      <vt:lpstr>I’D RATHER HAVE JESUS  </vt:lpstr>
      <vt:lpstr>1</vt:lpstr>
      <vt:lpstr>Chorus </vt:lpstr>
      <vt:lpstr>2</vt:lpstr>
      <vt:lpstr>Chorus </vt:lpstr>
      <vt:lpstr>3</vt:lpstr>
      <vt:lpstr>Chorus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tharcisse</dc:creator>
  <cp:lastModifiedBy>LUBO</cp:lastModifiedBy>
  <cp:revision>23</cp:revision>
  <dcterms:created xsi:type="dcterms:W3CDTF">2012-08-09T15:42:43Z</dcterms:created>
  <dcterms:modified xsi:type="dcterms:W3CDTF">2024-12-12T13:48:41Z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