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8" r:id="rId2"/>
    <p:sldId id="259" r:id="rId3"/>
    <p:sldId id="260" r:id="rId4"/>
    <p:sldId id="261" r:id="rId5"/>
    <p:sldId id="276" r:id="rId6"/>
    <p:sldId id="262" r:id="rId7"/>
    <p:sldId id="277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CBE5F-8564-4664-9A4C-0718339FBD15}" type="datetimeFigureOut">
              <a:rPr lang="en-US" smtClean="0"/>
              <a:pPr/>
              <a:t>2/17/2019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A7F40F-DEBC-4124-B51C-ECC4C60BADDC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A7F40F-DEBC-4124-B51C-ECC4C60BADDC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A7F40F-DEBC-4124-B51C-ECC4C60BADDC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A7F40F-DEBC-4124-B51C-ECC4C60BADDC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A7F40F-DEBC-4124-B51C-ECC4C60BADDC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A7F40F-DEBC-4124-B51C-ECC4C60BADDC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21686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A7F40F-DEBC-4124-B51C-ECC4C60BADDC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A7F40F-DEBC-4124-B51C-ECC4C60BADDC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28051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33585"/>
            <a:ext cx="9144000" cy="326683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2000" b="1" dirty="0" smtClean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ZA" sz="6600" b="1" dirty="0" smtClean="0">
                <a:solidFill>
                  <a:srgbClr val="FFFF00"/>
                </a:solidFill>
              </a:rPr>
              <a:t>I’LL BE LISTENING</a:t>
            </a:r>
            <a:endParaRPr lang="en-ZA" sz="6600" dirty="0" smtClean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ZA" sz="6600" b="1" dirty="0" smtClean="0">
                <a:solidFill>
                  <a:schemeClr val="bg1"/>
                </a:solidFill>
              </a:rPr>
              <a:t>49</a:t>
            </a:r>
            <a:endParaRPr lang="en-ZA" sz="6600" dirty="0">
              <a:solidFill>
                <a:schemeClr val="bg1"/>
              </a:solidFill>
            </a:endParaRPr>
          </a:p>
        </p:txBody>
      </p:sp>
      <p:sp>
        <p:nvSpPr>
          <p:cNvPr id="5" name="Bevel 4"/>
          <p:cNvSpPr/>
          <p:nvPr/>
        </p:nvSpPr>
        <p:spPr>
          <a:xfrm>
            <a:off x="3973736" y="4423024"/>
            <a:ext cx="1196529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295400"/>
            <a:ext cx="9052560" cy="4114800"/>
          </a:xfrm>
          <a:solidFill>
            <a:schemeClr val="tx1"/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</a:rPr>
              <a:t>When the Saviour calls I will answer,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</a:rPr>
              <a:t>When he calls for me I will hear;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</a:rPr>
              <a:t>When the saviour calls I will answer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</a:rPr>
              <a:t>I’ll be somewhere </a:t>
            </a:r>
            <a:r>
              <a:rPr lang="en-ZA" sz="3600" b="1" dirty="0" err="1" smtClean="0">
                <a:solidFill>
                  <a:schemeClr val="bg1"/>
                </a:solidFill>
              </a:rPr>
              <a:t>list’ning</a:t>
            </a:r>
            <a:r>
              <a:rPr lang="en-ZA" sz="3600" b="1" dirty="0" smtClean="0">
                <a:solidFill>
                  <a:schemeClr val="bg1"/>
                </a:solidFill>
              </a:rPr>
              <a:t> for my name.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14800" y="651165"/>
            <a:ext cx="914400" cy="624548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1</a:t>
            </a:r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295400"/>
            <a:ext cx="9052560" cy="4800600"/>
          </a:xfrm>
          <a:solidFill>
            <a:schemeClr val="tx1"/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200" b="1" i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</a:rPr>
              <a:t>I’ll be somewhere </a:t>
            </a:r>
            <a:r>
              <a:rPr lang="en-ZA" sz="3200" b="1" i="1" dirty="0" err="1" smtClean="0">
                <a:solidFill>
                  <a:schemeClr val="bg1"/>
                </a:solidFill>
              </a:rPr>
              <a:t>list’ning</a:t>
            </a:r>
            <a:endParaRPr lang="en-ZA" sz="32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</a:rPr>
              <a:t>I’ll be somewhere </a:t>
            </a:r>
            <a:r>
              <a:rPr lang="en-ZA" sz="3200" b="1" i="1" dirty="0" err="1" smtClean="0">
                <a:solidFill>
                  <a:schemeClr val="bg1"/>
                </a:solidFill>
              </a:rPr>
              <a:t>list’ning</a:t>
            </a:r>
            <a:endParaRPr lang="en-ZA" sz="32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</a:rPr>
              <a:t>I’ll be somewhere </a:t>
            </a:r>
            <a:r>
              <a:rPr lang="en-ZA" sz="3200" b="1" i="1" dirty="0" err="1" smtClean="0">
                <a:solidFill>
                  <a:schemeClr val="bg1"/>
                </a:solidFill>
              </a:rPr>
              <a:t>list’ning</a:t>
            </a:r>
            <a:r>
              <a:rPr lang="en-ZA" sz="3200" b="1" i="1" dirty="0" smtClean="0">
                <a:solidFill>
                  <a:schemeClr val="bg1"/>
                </a:solidFill>
              </a:rPr>
              <a:t> for my name</a:t>
            </a:r>
          </a:p>
          <a:p>
            <a:pPr algn="ctr">
              <a:buNone/>
            </a:pPr>
            <a:endParaRPr lang="en-ZA" sz="10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</a:rPr>
              <a:t>I’ll be somewhere </a:t>
            </a:r>
            <a:r>
              <a:rPr lang="en-ZA" sz="3200" b="1" i="1" dirty="0" err="1" smtClean="0">
                <a:solidFill>
                  <a:schemeClr val="bg1"/>
                </a:solidFill>
              </a:rPr>
              <a:t>list’ning</a:t>
            </a:r>
            <a:endParaRPr lang="en-ZA" sz="32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</a:rPr>
              <a:t>I’ll be somewhere </a:t>
            </a:r>
            <a:r>
              <a:rPr lang="en-ZA" sz="3200" b="1" i="1" dirty="0" err="1" smtClean="0">
                <a:solidFill>
                  <a:schemeClr val="bg1"/>
                </a:solidFill>
              </a:rPr>
              <a:t>list’ning</a:t>
            </a:r>
            <a:endParaRPr lang="en-ZA" sz="32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</a:rPr>
              <a:t>I’ll be somewhere </a:t>
            </a:r>
            <a:r>
              <a:rPr lang="en-ZA" sz="3200" b="1" i="1" dirty="0" err="1" smtClean="0">
                <a:solidFill>
                  <a:schemeClr val="bg1"/>
                </a:solidFill>
              </a:rPr>
              <a:t>list’ning</a:t>
            </a:r>
            <a:r>
              <a:rPr lang="en-ZA" sz="3200" b="1" i="1" dirty="0" smtClean="0">
                <a:solidFill>
                  <a:schemeClr val="bg1"/>
                </a:solidFill>
              </a:rPr>
              <a:t> for my name</a:t>
            </a:r>
            <a:endParaRPr lang="en-ZA" sz="32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en-ZA" sz="3200" b="1" dirty="0">
              <a:solidFill>
                <a:schemeClr val="bg1"/>
              </a:solidFill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56003" y="651165"/>
            <a:ext cx="1781907" cy="624548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83949" y="71351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219200"/>
            <a:ext cx="9052560" cy="3962400"/>
          </a:xfrm>
          <a:solidFill>
            <a:schemeClr val="tx1"/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</a:rPr>
              <a:t>If my heart is right when He calls me,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</a:rPr>
              <a:t>If my heart is right I will hear;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</a:rPr>
              <a:t>If my heart is right when He calls me,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</a:rPr>
              <a:t>I’ll be somewhere </a:t>
            </a:r>
            <a:r>
              <a:rPr lang="en-ZA" sz="3600" b="1" dirty="0" err="1" smtClean="0">
                <a:solidFill>
                  <a:schemeClr val="bg1"/>
                </a:solidFill>
              </a:rPr>
              <a:t>list’ning</a:t>
            </a:r>
            <a:r>
              <a:rPr lang="en-ZA" sz="3600" b="1" dirty="0" smtClean="0">
                <a:solidFill>
                  <a:schemeClr val="bg1"/>
                </a:solidFill>
              </a:rPr>
              <a:t> for my name.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</a:endParaRPr>
          </a:p>
        </p:txBody>
      </p:sp>
      <p:sp>
        <p:nvSpPr>
          <p:cNvPr id="6" name="Diamond 5"/>
          <p:cNvSpPr/>
          <p:nvPr/>
        </p:nvSpPr>
        <p:spPr>
          <a:xfrm>
            <a:off x="4114800" y="567490"/>
            <a:ext cx="914400" cy="624548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2</a:t>
            </a:r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295400"/>
            <a:ext cx="9052560" cy="4800600"/>
          </a:xfrm>
          <a:solidFill>
            <a:schemeClr val="tx1"/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200" b="1" i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</a:rPr>
              <a:t>I’ll be somewhere </a:t>
            </a:r>
            <a:r>
              <a:rPr lang="en-ZA" sz="3200" b="1" i="1" dirty="0" err="1" smtClean="0">
                <a:solidFill>
                  <a:schemeClr val="bg1"/>
                </a:solidFill>
              </a:rPr>
              <a:t>list’ning</a:t>
            </a:r>
            <a:endParaRPr lang="en-ZA" sz="32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</a:rPr>
              <a:t>I’ll be somewhere </a:t>
            </a:r>
            <a:r>
              <a:rPr lang="en-ZA" sz="3200" b="1" i="1" dirty="0" err="1" smtClean="0">
                <a:solidFill>
                  <a:schemeClr val="bg1"/>
                </a:solidFill>
              </a:rPr>
              <a:t>list’ning</a:t>
            </a:r>
            <a:endParaRPr lang="en-ZA" sz="32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</a:rPr>
              <a:t>I’ll be somewhere </a:t>
            </a:r>
            <a:r>
              <a:rPr lang="en-ZA" sz="3200" b="1" i="1" dirty="0" err="1" smtClean="0">
                <a:solidFill>
                  <a:schemeClr val="bg1"/>
                </a:solidFill>
              </a:rPr>
              <a:t>list’ning</a:t>
            </a:r>
            <a:r>
              <a:rPr lang="en-ZA" sz="3200" b="1" i="1" dirty="0" smtClean="0">
                <a:solidFill>
                  <a:schemeClr val="bg1"/>
                </a:solidFill>
              </a:rPr>
              <a:t> for my name</a:t>
            </a:r>
          </a:p>
          <a:p>
            <a:pPr algn="ctr">
              <a:buNone/>
            </a:pPr>
            <a:endParaRPr lang="en-ZA" sz="10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</a:rPr>
              <a:t>I’ll be somewhere </a:t>
            </a:r>
            <a:r>
              <a:rPr lang="en-ZA" sz="3200" b="1" i="1" dirty="0" err="1" smtClean="0">
                <a:solidFill>
                  <a:schemeClr val="bg1"/>
                </a:solidFill>
              </a:rPr>
              <a:t>list’ning</a:t>
            </a:r>
            <a:endParaRPr lang="en-ZA" sz="32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</a:rPr>
              <a:t>I’ll be somewhere </a:t>
            </a:r>
            <a:r>
              <a:rPr lang="en-ZA" sz="3200" b="1" i="1" dirty="0" err="1" smtClean="0">
                <a:solidFill>
                  <a:schemeClr val="bg1"/>
                </a:solidFill>
              </a:rPr>
              <a:t>list’ning</a:t>
            </a:r>
            <a:endParaRPr lang="en-ZA" sz="32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</a:rPr>
              <a:t>I’ll be somewhere </a:t>
            </a:r>
            <a:r>
              <a:rPr lang="en-ZA" sz="3200" b="1" i="1" dirty="0" err="1" smtClean="0">
                <a:solidFill>
                  <a:schemeClr val="bg1"/>
                </a:solidFill>
              </a:rPr>
              <a:t>list’ning</a:t>
            </a:r>
            <a:r>
              <a:rPr lang="en-ZA" sz="3200" b="1" i="1" dirty="0" smtClean="0">
                <a:solidFill>
                  <a:schemeClr val="bg1"/>
                </a:solidFill>
              </a:rPr>
              <a:t> for my name</a:t>
            </a:r>
            <a:endParaRPr lang="en-ZA" sz="32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en-ZA" sz="3200" b="1" dirty="0">
              <a:solidFill>
                <a:schemeClr val="bg1"/>
              </a:solidFill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04493" y="670852"/>
            <a:ext cx="1781907" cy="624548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38500" y="738214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401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219200"/>
            <a:ext cx="9052560" cy="3962400"/>
          </a:xfrm>
          <a:solidFill>
            <a:schemeClr val="tx1"/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</a:rPr>
              <a:t>If my robe is white when He calls me,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</a:rPr>
              <a:t>If my robe is white I will hear;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</a:rPr>
              <a:t>If my robe is white when He calls me,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</a:rPr>
              <a:t>I’ll be somewhere </a:t>
            </a:r>
            <a:r>
              <a:rPr lang="en-ZA" sz="3600" b="1" dirty="0" err="1" smtClean="0">
                <a:solidFill>
                  <a:schemeClr val="bg1"/>
                </a:solidFill>
              </a:rPr>
              <a:t>list’ning</a:t>
            </a:r>
            <a:r>
              <a:rPr lang="en-ZA" sz="3600" b="1" dirty="0" smtClean="0">
                <a:solidFill>
                  <a:schemeClr val="bg1"/>
                </a:solidFill>
              </a:rPr>
              <a:t> for my name.</a:t>
            </a:r>
            <a:endParaRPr lang="en-ZA" sz="3600" b="1" dirty="0">
              <a:solidFill>
                <a:schemeClr val="bg1"/>
              </a:solidFill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14800" y="581345"/>
            <a:ext cx="914400" cy="624548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3</a:t>
            </a:r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295400"/>
            <a:ext cx="9052560" cy="48006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200" b="1" i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</a:rPr>
              <a:t>I’ll be somewhere </a:t>
            </a:r>
            <a:r>
              <a:rPr lang="en-ZA" sz="3200" b="1" i="1" dirty="0" err="1" smtClean="0">
                <a:solidFill>
                  <a:schemeClr val="bg1"/>
                </a:solidFill>
              </a:rPr>
              <a:t>list’ning</a:t>
            </a:r>
            <a:endParaRPr lang="en-ZA" sz="32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</a:rPr>
              <a:t>I’ll be somewhere </a:t>
            </a:r>
            <a:r>
              <a:rPr lang="en-ZA" sz="3200" b="1" i="1" dirty="0" err="1" smtClean="0">
                <a:solidFill>
                  <a:schemeClr val="bg1"/>
                </a:solidFill>
              </a:rPr>
              <a:t>list’ning</a:t>
            </a:r>
            <a:endParaRPr lang="en-ZA" sz="32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</a:rPr>
              <a:t>I’ll be somewhere </a:t>
            </a:r>
            <a:r>
              <a:rPr lang="en-ZA" sz="3200" b="1" i="1" dirty="0" err="1" smtClean="0">
                <a:solidFill>
                  <a:schemeClr val="bg1"/>
                </a:solidFill>
              </a:rPr>
              <a:t>list’ning</a:t>
            </a:r>
            <a:r>
              <a:rPr lang="en-ZA" sz="3200" b="1" i="1" dirty="0" smtClean="0">
                <a:solidFill>
                  <a:schemeClr val="bg1"/>
                </a:solidFill>
              </a:rPr>
              <a:t> for my name</a:t>
            </a:r>
          </a:p>
          <a:p>
            <a:pPr algn="ctr">
              <a:buNone/>
            </a:pPr>
            <a:endParaRPr lang="en-ZA" sz="10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</a:rPr>
              <a:t>I’ll be somewhere </a:t>
            </a:r>
            <a:r>
              <a:rPr lang="en-ZA" sz="3200" b="1" i="1" dirty="0" err="1" smtClean="0">
                <a:solidFill>
                  <a:schemeClr val="bg1"/>
                </a:solidFill>
              </a:rPr>
              <a:t>list’ning</a:t>
            </a:r>
            <a:endParaRPr lang="en-ZA" sz="32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</a:rPr>
              <a:t>I’ll be somewhere </a:t>
            </a:r>
            <a:r>
              <a:rPr lang="en-ZA" sz="3200" b="1" i="1" dirty="0" err="1" smtClean="0">
                <a:solidFill>
                  <a:schemeClr val="bg1"/>
                </a:solidFill>
              </a:rPr>
              <a:t>list’ning</a:t>
            </a:r>
            <a:endParaRPr lang="en-ZA" sz="32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bg1"/>
                </a:solidFill>
              </a:rPr>
              <a:t>I’ll be somewhere </a:t>
            </a:r>
            <a:r>
              <a:rPr lang="en-ZA" sz="3200" b="1" i="1" dirty="0" err="1" smtClean="0">
                <a:solidFill>
                  <a:schemeClr val="bg1"/>
                </a:solidFill>
              </a:rPr>
              <a:t>list’ning</a:t>
            </a:r>
            <a:r>
              <a:rPr lang="en-ZA" sz="3200" b="1" i="1" dirty="0" smtClean="0">
                <a:solidFill>
                  <a:schemeClr val="bg1"/>
                </a:solidFill>
              </a:rPr>
              <a:t> for my name</a:t>
            </a:r>
            <a:endParaRPr lang="en-ZA" sz="32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en-ZA" sz="3200" b="1" dirty="0">
              <a:solidFill>
                <a:schemeClr val="bg1"/>
              </a:solidFill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28647" y="553635"/>
            <a:ext cx="1781907" cy="624548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72240" y="613519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07383" y="5804117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12197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148</TotalTime>
  <Words>214</Words>
  <Application>Microsoft Office PowerPoint</Application>
  <PresentationFormat>On-screen Show (4:3)</PresentationFormat>
  <Paragraphs>56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Cambria</vt:lpstr>
      <vt:lpstr>Constantia</vt:lpstr>
      <vt:lpstr>Wingdings 2</vt:lpstr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Ualimange</cp:lastModifiedBy>
  <cp:revision>11</cp:revision>
  <dcterms:created xsi:type="dcterms:W3CDTF">2006-08-16T00:00:00Z</dcterms:created>
  <dcterms:modified xsi:type="dcterms:W3CDTF">2019-02-17T04:25:54Z</dcterms:modified>
</cp:coreProperties>
</file>