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7" r:id="rId5"/>
    <p:sldId id="27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  <a:solidFill>
            <a:schemeClr val="tx1"/>
          </a:solidFill>
        </p:spPr>
        <p:txBody>
          <a:bodyPr>
            <a:noAutofit/>
          </a:bodyPr>
          <a:lstStyle/>
          <a:p>
            <a:r>
              <a:rPr lang="en-ZA" sz="8000" dirty="0">
                <a:solidFill>
                  <a:srgbClr val="FFFF00"/>
                </a:solidFill>
                <a:latin typeface="Edwardian Script ITC" panose="030303020407070D0804" pitchFamily="66" charset="0"/>
              </a:rPr>
              <a:t>I’ll </a:t>
            </a:r>
            <a:r>
              <a:rPr lang="en-ZA" sz="8000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TakeJesus</a:t>
            </a:r>
            <a:r>
              <a:rPr lang="en-ZA" sz="8000" dirty="0">
                <a:solidFill>
                  <a:srgbClr val="FFFF00"/>
                </a:solidFill>
                <a:latin typeface="Edwardian Script ITC" panose="030303020407070D0804" pitchFamily="66" charset="0"/>
              </a:rPr>
              <a:t> for Mine</a:t>
            </a:r>
          </a:p>
        </p:txBody>
      </p:sp>
      <p:sp>
        <p:nvSpPr>
          <p:cNvPr id="4" name="Bevel 3"/>
          <p:cNvSpPr/>
          <p:nvPr/>
        </p:nvSpPr>
        <p:spPr>
          <a:xfrm>
            <a:off x="3990110" y="4369308"/>
            <a:ext cx="12573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</a:rPr>
              <a:t>E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114800" y="3573959"/>
            <a:ext cx="99257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4400" b="1" dirty="0">
                <a:latin typeface="Edwardian Script ITC" panose="030303020407070D0804" pitchFamily="66" charset="0"/>
              </a:rPr>
              <a:t>661</a:t>
            </a:r>
            <a:endParaRPr lang="en-ZA" sz="4400" b="1" dirty="0"/>
          </a:p>
        </p:txBody>
      </p:sp>
    </p:spTree>
    <p:extLst>
      <p:ext uri="{BB962C8B-B14F-4D97-AF65-F5344CB8AC3E}">
        <p14:creationId xmlns:p14="http://schemas.microsoft.com/office/powerpoint/2010/main" val="1151917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948" y="457200"/>
            <a:ext cx="8229600" cy="27432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1000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I ‘ll take Jesus for mine</a:t>
            </a:r>
            <a:endParaRPr lang="en-ZA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I ‘ll take His Word for mine</a:t>
            </a:r>
          </a:p>
          <a:p>
            <a:pPr marL="0" indent="0" algn="ctr">
              <a:buNone/>
            </a:pP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You may have this whole wide world</a:t>
            </a:r>
          </a:p>
          <a:p>
            <a:pPr marL="0" indent="0" algn="ctr">
              <a:buNone/>
            </a:pPr>
            <a:r>
              <a:rPr lang="en-ZA" b="1" i="1" dirty="0">
                <a:solidFill>
                  <a:schemeClr val="bg1"/>
                </a:solidFill>
                <a:latin typeface="Cambria" panose="02040503050406030204" pitchFamily="18" charset="0"/>
              </a:rPr>
              <a:t>But I’ll take Jesus for mine</a:t>
            </a:r>
          </a:p>
          <a:p>
            <a:pPr marL="0" indent="0" algn="ctr">
              <a:buNone/>
            </a:pPr>
            <a:endParaRPr lang="en-ZA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6" name="Diamond 5"/>
          <p:cNvSpPr/>
          <p:nvPr/>
        </p:nvSpPr>
        <p:spPr>
          <a:xfrm>
            <a:off x="3577803" y="207048"/>
            <a:ext cx="1983660" cy="520456"/>
          </a:xfrm>
          <a:prstGeom prst="diamond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38600" y="224135"/>
            <a:ext cx="1188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400" b="1" dirty="0">
                <a:latin typeface="Cambria" panose="02040503050406030204" pitchFamily="18" charset="0"/>
              </a:rPr>
              <a:t>Chorus</a:t>
            </a:r>
            <a:endParaRPr lang="en-ZA" sz="2400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71948" y="2971800"/>
            <a:ext cx="8229600" cy="3124200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ZA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                            1. In hardship</a:t>
            </a:r>
            <a:r>
              <a:rPr lang="en-ZA" sz="2000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2400" dirty="0">
                <a:solidFill>
                  <a:schemeClr val="bg1"/>
                </a:solidFill>
                <a:latin typeface="Cambria" panose="02040503050406030204" pitchFamily="18" charset="0"/>
              </a:rPr>
              <a:t>(X2)</a:t>
            </a:r>
          </a:p>
          <a:p>
            <a:pPr marL="0" indent="0">
              <a:buNone/>
            </a:pP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                            2. In trouble</a:t>
            </a:r>
            <a:r>
              <a:rPr lang="en-ZA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2400" dirty="0">
                <a:solidFill>
                  <a:schemeClr val="bg1"/>
                </a:solidFill>
                <a:latin typeface="Cambria" panose="02040503050406030204" pitchFamily="18" charset="0"/>
              </a:rPr>
              <a:t>(X2)</a:t>
            </a:r>
            <a:endParaRPr lang="en-ZA" sz="2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                            3. In sorrow</a:t>
            </a:r>
            <a:r>
              <a:rPr lang="en-ZA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2400" dirty="0">
                <a:solidFill>
                  <a:schemeClr val="bg1"/>
                </a:solidFill>
                <a:latin typeface="Cambria" panose="02040503050406030204" pitchFamily="18" charset="0"/>
              </a:rPr>
              <a:t>(X2)</a:t>
            </a:r>
            <a:endParaRPr lang="en-ZA" sz="2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                            4. In trial</a:t>
            </a:r>
            <a:r>
              <a:rPr lang="en-ZA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2400" dirty="0">
                <a:solidFill>
                  <a:schemeClr val="bg1"/>
                </a:solidFill>
                <a:latin typeface="Cambria" panose="02040503050406030204" pitchFamily="18" charset="0"/>
              </a:rPr>
              <a:t>(X2)</a:t>
            </a:r>
            <a:endParaRPr lang="en-ZA" sz="2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r>
              <a:rPr lang="en-ZA" b="1" dirty="0">
                <a:solidFill>
                  <a:schemeClr val="bg1"/>
                </a:solidFill>
                <a:latin typeface="Cambria" panose="02040503050406030204" pitchFamily="18" charset="0"/>
              </a:rPr>
              <a:t>                            5. In distress</a:t>
            </a:r>
            <a:r>
              <a:rPr lang="en-ZA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ZA" sz="2400" dirty="0">
                <a:solidFill>
                  <a:schemeClr val="bg1"/>
                </a:solidFill>
                <a:latin typeface="Cambria" panose="02040503050406030204" pitchFamily="18" charset="0"/>
              </a:rPr>
              <a:t>(X2)</a:t>
            </a:r>
            <a:endParaRPr lang="en-ZA" sz="2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>
              <a:buNone/>
            </a:pPr>
            <a:endParaRPr lang="en-ZA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091499" y="6185177"/>
            <a:ext cx="861501" cy="153431"/>
          </a:xfrm>
          <a:prstGeom prst="actionButtonEnd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96968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8D501E6B-566E-477F-A062-9A5C9F8BAE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4975B3D-E857-4438-A2C8-1D874658FDA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7ECB973-3B22-4FE4-97BE-10875EBAE275}">
  <ds:schemaRefs>
    <ds:schemaRef ds:uri="e1b72f72-a6ce-48fe-a382-9236e8dc1f6b"/>
    <ds:schemaRef ds:uri="http://purl.org/dc/dcmitype/"/>
    <ds:schemaRef ds:uri="b3fec16b-ebc2-4fa6-9dd6-49e1f08d656d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75</Words>
  <Application>Microsoft Office PowerPoint</Application>
  <PresentationFormat>On-screen Show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Cambria</vt:lpstr>
      <vt:lpstr>Edwardian Script ITC</vt:lpstr>
      <vt:lpstr>Office Theme</vt:lpstr>
      <vt:lpstr>I’ll TakeJesus for Mine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I’ll Take Jesus for Mine</dc:title>
  <dc:creator>Ualimange</dc:creator>
  <cp:lastModifiedBy>LUBO</cp:lastModifiedBy>
  <cp:revision>31</cp:revision>
  <dcterms:created xsi:type="dcterms:W3CDTF">2006-08-16T00:00:00Z</dcterms:created>
  <dcterms:modified xsi:type="dcterms:W3CDTF">2024-11-29T10:18:27Z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