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1"/>
  </p:notesMasterIdLst>
  <p:sldIdLst>
    <p:sldId id="256" r:id="rId2"/>
    <p:sldId id="257" r:id="rId3"/>
    <p:sldId id="275" r:id="rId4"/>
    <p:sldId id="276" r:id="rId5"/>
    <p:sldId id="281" r:id="rId6"/>
    <p:sldId id="277" r:id="rId7"/>
    <p:sldId id="280" r:id="rId8"/>
    <p:sldId id="278" r:id="rId9"/>
    <p:sldId id="279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260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EE0B49-74BA-4881-8527-4FD654F4CFFA}" type="datetimeFigureOut">
              <a:rPr lang="en-US" smtClean="0"/>
              <a:pPr/>
              <a:t>12/9/2018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5D8993-9342-4BFE-8B1E-5019652F9C77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357079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D8993-9342-4BFE-8B1E-5019652F9C77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D8993-9342-4BFE-8B1E-5019652F9C77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D8993-9342-4BFE-8B1E-5019652F9C77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D8993-9342-4BFE-8B1E-5019652F9C77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D8993-9342-4BFE-8B1E-5019652F9C77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D8993-9342-4BFE-8B1E-5019652F9C77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D8993-9342-4BFE-8B1E-5019652F9C77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D8993-9342-4BFE-8B1E-5019652F9C77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D8993-9342-4BFE-8B1E-5019652F9C77}" type="slidenum">
              <a:rPr lang="en-ZA" smtClean="0"/>
              <a:pPr/>
              <a:t>9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12/9/2018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12/9/2018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40">
          <a:fgClr>
            <a:schemeClr val="tx1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12/9/2018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0" y="1574292"/>
            <a:ext cx="9144000" cy="3378708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endParaRPr lang="en-ZA" sz="5400" b="1" cap="all" dirty="0" smtClean="0">
              <a:ln/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Bodoni MT" panose="02070603080606020203" pitchFamily="18" charset="0"/>
            </a:endParaRPr>
          </a:p>
          <a:p>
            <a:pPr algn="ctr">
              <a:buNone/>
            </a:pPr>
            <a:r>
              <a:rPr lang="en-ZA" sz="5400" b="1" cap="all" dirty="0" smtClean="0">
                <a:ln/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Bodoni MT" panose="02070603080606020203" pitchFamily="18" charset="0"/>
              </a:rPr>
              <a:t>I ’ V E   A   M E S </a:t>
            </a:r>
            <a:r>
              <a:rPr lang="en-ZA" sz="5400" b="1" cap="all" dirty="0" err="1" smtClean="0">
                <a:ln/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Bodoni MT" panose="02070603080606020203" pitchFamily="18" charset="0"/>
              </a:rPr>
              <a:t>S</a:t>
            </a:r>
            <a:r>
              <a:rPr lang="en-ZA" sz="5400" b="1" cap="all" dirty="0" smtClean="0">
                <a:ln/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Bodoni MT" panose="02070603080606020203" pitchFamily="18" charset="0"/>
              </a:rPr>
              <a:t> A G E  </a:t>
            </a:r>
            <a:r>
              <a:rPr lang="en-ZA" sz="5400" b="1" cap="all" dirty="0">
                <a:ln/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Bodoni MT" panose="02070603080606020203" pitchFamily="18" charset="0"/>
              </a:rPr>
              <a:t/>
            </a:r>
            <a:br>
              <a:rPr lang="en-ZA" sz="5400" b="1" cap="all" dirty="0">
                <a:ln/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Bodoni MT" panose="02070603080606020203" pitchFamily="18" charset="0"/>
              </a:rPr>
            </a:br>
            <a:r>
              <a:rPr lang="en-ZA" sz="5400" b="1" cap="all" dirty="0">
                <a:ln/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Bodoni MT" panose="02070603080606020203" pitchFamily="18" charset="0"/>
              </a:rPr>
              <a:t>320</a:t>
            </a:r>
            <a:endParaRPr lang="en-ZA" sz="5400" b="1" dirty="0" smtClean="0">
              <a:solidFill>
                <a:schemeClr val="tx1"/>
              </a:solidFill>
              <a:latin typeface="Bodoni MT" panose="02070603080606020203" pitchFamily="18" charset="0"/>
            </a:endParaRPr>
          </a:p>
        </p:txBody>
      </p:sp>
      <p:sp>
        <p:nvSpPr>
          <p:cNvPr id="3" name="Bevel 2"/>
          <p:cNvSpPr/>
          <p:nvPr/>
        </p:nvSpPr>
        <p:spPr>
          <a:xfrm>
            <a:off x="3810000" y="4267200"/>
            <a:ext cx="14478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0" y="1524000"/>
            <a:ext cx="9144000" cy="3505200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</a:rPr>
              <a:t>I’ve a message from the Lord, Halleluiah!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</a:rPr>
              <a:t>The message unto you I’ll give,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</a:rPr>
              <a:t>‘Tis recorded in His word, Halleluiah!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</a:rPr>
              <a:t>It is only that you “look and live!”</a:t>
            </a:r>
          </a:p>
        </p:txBody>
      </p:sp>
      <p:sp>
        <p:nvSpPr>
          <p:cNvPr id="2" name="Diamond 1"/>
          <p:cNvSpPr/>
          <p:nvPr/>
        </p:nvSpPr>
        <p:spPr>
          <a:xfrm>
            <a:off x="4101152" y="1271701"/>
            <a:ext cx="914400" cy="516155"/>
          </a:xfrm>
          <a:prstGeom prst="diamond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0" y="1524000"/>
            <a:ext cx="9144000" cy="3505200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endParaRPr lang="en-ZA" sz="3600" b="1" i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“Look and live!” my brother, live!</a:t>
            </a:r>
          </a:p>
          <a:p>
            <a:pPr algn="ctr">
              <a:buNone/>
            </a:pPr>
            <a:r>
              <a:rPr lang="en-GB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Look to Jesus   now and live!</a:t>
            </a:r>
          </a:p>
          <a:p>
            <a:pPr algn="ctr">
              <a:buNone/>
            </a:pPr>
            <a:r>
              <a:rPr lang="en-ZA" sz="36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‘Tis</a:t>
            </a: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 recorded in His word, Halleluiah!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It is only that you “look and live!”</a:t>
            </a:r>
          </a:p>
        </p:txBody>
      </p:sp>
      <p:sp>
        <p:nvSpPr>
          <p:cNvPr id="2" name="Diamond 1"/>
          <p:cNvSpPr/>
          <p:nvPr/>
        </p:nvSpPr>
        <p:spPr>
          <a:xfrm>
            <a:off x="3748395" y="1271701"/>
            <a:ext cx="1619915" cy="516155"/>
          </a:xfrm>
          <a:prstGeom prst="diamond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991630" y="1295400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400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925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0" y="1524000"/>
            <a:ext cx="9144000" cy="3505200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I’ve a message full of love, Halleluiah!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A message, O my friend, for you,</a:t>
            </a:r>
          </a:p>
          <a:p>
            <a:pPr algn="ctr">
              <a:buNone/>
            </a:pPr>
            <a:r>
              <a:rPr lang="en-ZA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‘Tis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a message from above, Halleluiah!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Jesus said it, and I know it’s true.  </a:t>
            </a:r>
          </a:p>
        </p:txBody>
      </p:sp>
      <p:sp>
        <p:nvSpPr>
          <p:cNvPr id="2" name="Diamond 1"/>
          <p:cNvSpPr/>
          <p:nvPr/>
        </p:nvSpPr>
        <p:spPr>
          <a:xfrm>
            <a:off x="4101152" y="1271701"/>
            <a:ext cx="914400" cy="516155"/>
          </a:xfrm>
          <a:prstGeom prst="diamond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001687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0" y="1524000"/>
            <a:ext cx="9144000" cy="3505200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endParaRPr lang="en-ZA" sz="3600" b="1" i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“Look and live!” my brother, live!</a:t>
            </a:r>
          </a:p>
          <a:p>
            <a:pPr algn="ctr">
              <a:buNone/>
            </a:pPr>
            <a:r>
              <a:rPr lang="en-GB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Look to Jesus   now and live!</a:t>
            </a:r>
          </a:p>
          <a:p>
            <a:pPr algn="ctr">
              <a:buNone/>
            </a:pPr>
            <a:r>
              <a:rPr lang="en-ZA" sz="36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‘Tis</a:t>
            </a: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 recorded in His word, Halleluiah!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It is only that you “look and live!”</a:t>
            </a:r>
          </a:p>
        </p:txBody>
      </p:sp>
      <p:sp>
        <p:nvSpPr>
          <p:cNvPr id="2" name="Diamond 1"/>
          <p:cNvSpPr/>
          <p:nvPr/>
        </p:nvSpPr>
        <p:spPr>
          <a:xfrm>
            <a:off x="3748395" y="1271701"/>
            <a:ext cx="1619915" cy="516155"/>
          </a:xfrm>
          <a:prstGeom prst="diamond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991630" y="1295400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400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1102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0" y="1524000"/>
            <a:ext cx="9144000" cy="3505200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</a:rPr>
              <a:t>Life is offered unto you, Halleluiah!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</a:rPr>
              <a:t>Eternal life your soul shall have,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</a:rPr>
              <a:t>If you’ll only look to Him, Halleluiah!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</a:rPr>
              <a:t>Look to Jesus, who alone can save!</a:t>
            </a:r>
          </a:p>
        </p:txBody>
      </p:sp>
      <p:sp>
        <p:nvSpPr>
          <p:cNvPr id="2" name="Diamond 1"/>
          <p:cNvSpPr/>
          <p:nvPr/>
        </p:nvSpPr>
        <p:spPr>
          <a:xfrm>
            <a:off x="4101152" y="1271701"/>
            <a:ext cx="914400" cy="516155"/>
          </a:xfrm>
          <a:prstGeom prst="diamond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5618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0" y="1524000"/>
            <a:ext cx="9144000" cy="3505200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endParaRPr lang="en-ZA" sz="3600" b="1" i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“Look and live!” my brother, live!</a:t>
            </a:r>
          </a:p>
          <a:p>
            <a:pPr algn="ctr">
              <a:buNone/>
            </a:pPr>
            <a:r>
              <a:rPr lang="en-GB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Look to Jesus   now and live!</a:t>
            </a:r>
          </a:p>
          <a:p>
            <a:pPr algn="ctr">
              <a:buNone/>
            </a:pPr>
            <a:r>
              <a:rPr lang="en-ZA" sz="36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‘Tis</a:t>
            </a: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 recorded in His word, Halleluiah!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It is only that you “look and live!”</a:t>
            </a:r>
          </a:p>
        </p:txBody>
      </p:sp>
      <p:sp>
        <p:nvSpPr>
          <p:cNvPr id="2" name="Diamond 1"/>
          <p:cNvSpPr/>
          <p:nvPr/>
        </p:nvSpPr>
        <p:spPr>
          <a:xfrm>
            <a:off x="3748395" y="1271701"/>
            <a:ext cx="1619915" cy="516155"/>
          </a:xfrm>
          <a:prstGeom prst="diamond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991630" y="1295400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400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1102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0" y="1524000"/>
            <a:ext cx="9144000" cy="3505200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</a:rPr>
              <a:t>I will tell you how I came, Halleluiah!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</a:rPr>
              <a:t>To Jesus when He made me whole,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</a:rPr>
              <a:t>‘Was believing on His Name, Halleluiah!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</a:rPr>
              <a:t>I trusted and He saved my soul!</a:t>
            </a:r>
          </a:p>
        </p:txBody>
      </p:sp>
      <p:sp>
        <p:nvSpPr>
          <p:cNvPr id="2" name="Diamond 1"/>
          <p:cNvSpPr/>
          <p:nvPr/>
        </p:nvSpPr>
        <p:spPr>
          <a:xfrm>
            <a:off x="4101152" y="1271701"/>
            <a:ext cx="914400" cy="516155"/>
          </a:xfrm>
          <a:prstGeom prst="diamond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036775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0" y="1524000"/>
            <a:ext cx="9144000" cy="3505200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endParaRPr lang="en-ZA" sz="3600" b="1" i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“Look and live!” my brother, live!</a:t>
            </a:r>
          </a:p>
          <a:p>
            <a:pPr algn="ctr">
              <a:buNone/>
            </a:pPr>
            <a:r>
              <a:rPr lang="en-GB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Look to Jesus   now and live!</a:t>
            </a:r>
          </a:p>
          <a:p>
            <a:pPr algn="ctr">
              <a:buNone/>
            </a:pPr>
            <a:r>
              <a:rPr lang="en-ZA" sz="36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‘Tis</a:t>
            </a: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 recorded in His word, Halleluiah!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It is only that you “look and live!”</a:t>
            </a:r>
          </a:p>
        </p:txBody>
      </p:sp>
      <p:sp>
        <p:nvSpPr>
          <p:cNvPr id="2" name="Diamond 1"/>
          <p:cNvSpPr/>
          <p:nvPr/>
        </p:nvSpPr>
        <p:spPr>
          <a:xfrm>
            <a:off x="3748395" y="1271701"/>
            <a:ext cx="1619915" cy="516155"/>
          </a:xfrm>
          <a:prstGeom prst="diamond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991630" y="1295400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400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203192" y="4751294"/>
            <a:ext cx="737616" cy="152400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4038600" y="4343400"/>
            <a:ext cx="10618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i="1" dirty="0" smtClean="0">
                <a:solidFill>
                  <a:srgbClr val="FFFF00"/>
                </a:solidFill>
              </a:rPr>
              <a:t>(repeat)</a:t>
            </a:r>
            <a:endParaRPr lang="en-ZA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1102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130</TotalTime>
  <Words>318</Words>
  <Application>Microsoft Office PowerPoint</Application>
  <PresentationFormat>On-screen Show (4:3)</PresentationFormat>
  <Paragraphs>61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Bodoni MT</vt:lpstr>
      <vt:lpstr>Calibri</vt:lpstr>
      <vt:lpstr>Cambria</vt:lpstr>
      <vt:lpstr>Constantia</vt:lpstr>
      <vt:lpstr>Wingdings 2</vt:lpstr>
      <vt:lpstr>Flow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I’VE A MESSAGE   320 </dc:title>
  <dc:creator>Ukelo</dc:creator>
  <cp:lastModifiedBy>Ukelo Alimange</cp:lastModifiedBy>
  <cp:revision>29</cp:revision>
  <dcterms:created xsi:type="dcterms:W3CDTF">2006-08-16T00:00:00Z</dcterms:created>
  <dcterms:modified xsi:type="dcterms:W3CDTF">2018-12-09T11:14:12Z</dcterms:modified>
</cp:coreProperties>
</file>