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9"/>
  </p:notesMasterIdLst>
  <p:sldIdLst>
    <p:sldId id="256" r:id="rId2"/>
    <p:sldId id="292" r:id="rId3"/>
    <p:sldId id="311" r:id="rId4"/>
    <p:sldId id="312" r:id="rId5"/>
    <p:sldId id="320" r:id="rId6"/>
    <p:sldId id="313" r:id="rId7"/>
    <p:sldId id="32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9" autoAdjust="0"/>
    <p:restoredTop sz="94660"/>
  </p:normalViewPr>
  <p:slideViewPr>
    <p:cSldViewPr>
      <p:cViewPr varScale="1">
        <p:scale>
          <a:sx n="70" d="100"/>
          <a:sy n="70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2021/11/27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33840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120494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94738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80216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834038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12459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68904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94553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93536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96418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859967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1133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577975"/>
            <a:ext cx="9144000" cy="1470025"/>
          </a:xfrm>
        </p:spPr>
        <p:txBody>
          <a:bodyPr/>
          <a:lstStyle/>
          <a:p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I’ve Found a Friend </a:t>
            </a:r>
            <a:b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US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Who is All to Me</a:t>
            </a:r>
            <a:endParaRPr lang="en-ZA" sz="4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780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Bevel 6"/>
          <p:cNvSpPr/>
          <p:nvPr/>
        </p:nvSpPr>
        <p:spPr>
          <a:xfrm>
            <a:off x="3848100" y="4604755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I’ve found a Friend who is all to me;</a:t>
            </a:r>
          </a:p>
          <a:p>
            <a:pPr marL="0" indent="0"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His Love is ever true.</a:t>
            </a:r>
          </a:p>
          <a:p>
            <a:pPr marL="0" indent="0"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I love to tell how He lifted me,</a:t>
            </a:r>
          </a:p>
          <a:p>
            <a:pPr marL="0" indent="0"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And what His Grace can do for you.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71561196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Saved (Saved by His Blood)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by His Blood Divine,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Saved (Saved to new life)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to new life sublime!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Life now is sweet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and my joy is complete,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For I’m saved, saved, saved!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2193587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He saves me from </a:t>
            </a:r>
            <a:r>
              <a:rPr lang="en-ZA" sz="3600" b="1" dirty="0" err="1">
                <a:latin typeface="Cambria" panose="02040503050406030204" pitchFamily="18" charset="0"/>
              </a:rPr>
              <a:t>ev’ry</a:t>
            </a:r>
            <a:r>
              <a:rPr lang="en-ZA" sz="3600" b="1" dirty="0">
                <a:latin typeface="Cambria" panose="02040503050406030204" pitchFamily="18" charset="0"/>
              </a:rPr>
              <a:t> sin and harm;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Secures my soul each day.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I’m leaning strong on His mighty Arm;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 know He’ll guide me all the way. 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6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18993106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Saved (Saved by His Blood)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by His Blood Divine,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Saved (Saved to new life)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to new life sublime!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Life now is sweet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and my joy is complete,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For I’m saved, saved, saved!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570176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When poor and needy and all alone,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 Love He said to me,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“Come unto Me and I’ll lead you Home,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To live with Me eternally.”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81671613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38812"/>
            <a:ext cx="89633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Saved (Saved by His Blood)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by His Blood Divine,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Saved (Saved to new life)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to new life sublime!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Life now is sweet 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and my joy is complete,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For I’m saved, saved, saved!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066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iamond 4"/>
          <p:cNvSpPr/>
          <p:nvPr/>
        </p:nvSpPr>
        <p:spPr>
          <a:xfrm>
            <a:off x="3681047" y="838360"/>
            <a:ext cx="1781907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8224" y="828532"/>
            <a:ext cx="1077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i="1" dirty="0">
                <a:solidFill>
                  <a:schemeClr val="bg1"/>
                </a:solidFill>
                <a:latin typeface="Cambria" panose="02040503050406030204" pitchFamily="18" charset="0"/>
              </a:rPr>
              <a:t>Chorus</a:t>
            </a:r>
            <a:endParaRPr lang="en-ZA" sz="2400" i="1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16631" y="6096000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293481359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2579</TotalTime>
  <Words>248</Words>
  <Application>Microsoft Office PowerPoint</Application>
  <PresentationFormat>On-screen Show (4:3)</PresentationFormat>
  <Paragraphs>71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I’ve Found a Friend  Who is All to 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236</cp:revision>
  <dcterms:created xsi:type="dcterms:W3CDTF">2006-08-16T00:00:00Z</dcterms:created>
  <dcterms:modified xsi:type="dcterms:W3CDTF">2021-11-27T06:36:10Z</dcterms:modified>
</cp:coreProperties>
</file>