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71" r:id="rId3"/>
    <p:sldId id="258" r:id="rId4"/>
    <p:sldId id="270" r:id="rId5"/>
    <p:sldId id="262" r:id="rId6"/>
    <p:sldId id="269" r:id="rId7"/>
    <p:sldId id="259" r:id="rId8"/>
    <p:sldId id="268" r:id="rId9"/>
    <p:sldId id="260" r:id="rId10"/>
    <p:sldId id="267" r:id="rId11"/>
    <p:sldId id="261" r:id="rId12"/>
    <p:sldId id="266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0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11/14/2014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11/14/2014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11/14/2014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11/14/2014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11/14/2014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11/14/2014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11/14/2014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:\Users\insem041\Pictures\wheat-fields-under-the-sun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95300" y="685800"/>
            <a:ext cx="7772400" cy="1470025"/>
          </a:xfrm>
        </p:spPr>
        <p:txBody>
          <a:bodyPr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>
              <a:tabLst>
                <a:tab pos="5472113" algn="l"/>
              </a:tabLst>
            </a:pPr>
            <a:r>
              <a:rPr lang="en-ZA" b="1" dirty="0" smtClean="0">
                <a:ln w="11430"/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All </a:t>
            </a:r>
            <a:r>
              <a:rPr lang="en-ZA" b="1" dirty="0" smtClean="0">
                <a:ln w="11430"/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Things </a:t>
            </a:r>
            <a:r>
              <a:rPr lang="en-ZA" b="1" dirty="0">
                <a:ln w="11430"/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B</a:t>
            </a:r>
            <a:r>
              <a:rPr lang="en-ZA" b="1" dirty="0" smtClean="0">
                <a:ln w="11430"/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right </a:t>
            </a:r>
            <a:r>
              <a:rPr lang="en-ZA" b="1" dirty="0" smtClean="0">
                <a:ln w="11430"/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and </a:t>
            </a:r>
            <a:r>
              <a:rPr lang="en-ZA" b="1" dirty="0" smtClean="0">
                <a:ln w="11430"/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Beautiful</a:t>
            </a:r>
            <a:endParaRPr lang="en-ZA" b="1" dirty="0">
              <a:ln w="11430"/>
              <a:solidFill>
                <a:schemeClr val="accent6">
                  <a:lumMod val="40000"/>
                  <a:lumOff val="60000"/>
                </a:schemeClr>
              </a:solidFill>
              <a:effectLst>
                <a:glow rad="101600">
                  <a:schemeClr val="tx1">
                    <a:alpha val="60000"/>
                  </a:schemeClr>
                </a:glow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3581400" y="3608387"/>
            <a:ext cx="1600200" cy="7350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tabLst>
                <a:tab pos="5472113" algn="l"/>
              </a:tabLst>
            </a:pPr>
            <a:r>
              <a:rPr lang="en-ZA" b="1" dirty="0" smtClean="0">
                <a:ln w="11430"/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599</a:t>
            </a:r>
            <a:endParaRPr lang="en-ZA" b="1" dirty="0">
              <a:ln w="11430"/>
              <a:solidFill>
                <a:schemeClr val="accent6">
                  <a:lumMod val="60000"/>
                  <a:lumOff val="40000"/>
                </a:schemeClr>
              </a:solidFill>
              <a:effectLst>
                <a:glow rad="101600">
                  <a:schemeClr val="tx1">
                    <a:alpha val="60000"/>
                  </a:schemeClr>
                </a:glow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9" name="Bevel 8"/>
          <p:cNvSpPr/>
          <p:nvPr/>
        </p:nvSpPr>
        <p:spPr>
          <a:xfrm>
            <a:off x="3657600" y="4369308"/>
            <a:ext cx="1447800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b="1" i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So-G</a:t>
            </a:r>
            <a:endParaRPr lang="en-ZA" sz="2400" b="1" i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1009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:\Users\insem041\Pictures\wheat-fields-under-the-sun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n-ZA" b="1" i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Chorus</a:t>
            </a:r>
            <a:r>
              <a:rPr lang="en-ZA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endParaRPr lang="en-ZA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3600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All things bright and beautiful,</a:t>
            </a:r>
            <a:br>
              <a:rPr lang="en-ZA" sz="3600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sz="3600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All creatures great and small</a:t>
            </a:r>
            <a:r>
              <a:rPr lang="en-ZA" sz="3600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,</a:t>
            </a:r>
          </a:p>
          <a:p>
            <a:pPr marL="0" indent="0" algn="ctr">
              <a:buNone/>
            </a:pPr>
            <a:endParaRPr lang="en-ZA" sz="3600" i="1" dirty="0" smtClean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  <a:p>
            <a:pPr marL="0" indent="0" algn="ctr">
              <a:buNone/>
            </a:pPr>
            <a:r>
              <a:rPr lang="en-ZA" sz="3600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/>
            </a:r>
            <a:br>
              <a:rPr lang="en-ZA" sz="3600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sz="3600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All things wise and wonderful:</a:t>
            </a:r>
            <a:br>
              <a:rPr lang="en-ZA" sz="3600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sz="3600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The Lord God made them all.</a:t>
            </a:r>
          </a:p>
        </p:txBody>
      </p:sp>
    </p:spTree>
    <p:extLst>
      <p:ext uri="{BB962C8B-B14F-4D97-AF65-F5344CB8AC3E}">
        <p14:creationId xmlns:p14="http://schemas.microsoft.com/office/powerpoint/2010/main" val="1708184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:\Users\insem041\Pictures\wheat-fields-under-the-sun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143000"/>
          </a:xfrm>
        </p:spPr>
        <p:txBody>
          <a:bodyPr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n-ZA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1</a:t>
            </a:r>
            <a:endParaRPr lang="en-ZA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89037"/>
            <a:ext cx="8229600" cy="4525963"/>
          </a:xfrm>
        </p:spPr>
        <p:txBody>
          <a:bodyPr>
            <a:normAutofit/>
          </a:bodyPr>
          <a:lstStyle/>
          <a:p>
            <a:pPr marL="0" lvl="0" indent="0" algn="ctr">
              <a:buNone/>
            </a:pPr>
            <a:r>
              <a:rPr lang="en-ZA" sz="360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Each little </a:t>
            </a:r>
            <a:r>
              <a:rPr lang="en-ZA" sz="3600" dirty="0" err="1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flow’r</a:t>
            </a:r>
            <a:r>
              <a:rPr lang="en-ZA" sz="360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 that opens,</a:t>
            </a:r>
            <a:br>
              <a:rPr lang="en-ZA" sz="360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sz="360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Each little bird that sings</a:t>
            </a:r>
            <a:r>
              <a:rPr lang="en-ZA" sz="3600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,</a:t>
            </a:r>
          </a:p>
          <a:p>
            <a:pPr marL="0" lvl="0" indent="0" algn="ctr">
              <a:buNone/>
            </a:pPr>
            <a:endParaRPr lang="en-ZA" sz="3600" dirty="0" smtClean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  <a:p>
            <a:pPr marL="0" lvl="0" indent="0" algn="ctr">
              <a:buNone/>
            </a:pPr>
            <a:r>
              <a:rPr lang="en-ZA" sz="360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/>
            </a:r>
            <a:br>
              <a:rPr lang="en-ZA" sz="360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sz="360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He made their glowing colours,</a:t>
            </a:r>
            <a:br>
              <a:rPr lang="en-ZA" sz="360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sz="360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He made their tiny wings.</a:t>
            </a:r>
          </a:p>
          <a:p>
            <a:pPr algn="ctr"/>
            <a:endParaRPr lang="en-ZA" sz="3600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72289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:\Users\insem041\Pictures\wheat-fields-under-the-sun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n-ZA" b="1" i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Chorus </a:t>
            </a:r>
            <a:endParaRPr lang="en-ZA" b="1" i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3600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All things bright and beautiful,</a:t>
            </a:r>
            <a:br>
              <a:rPr lang="en-ZA" sz="3600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sz="3600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All creatures great and small</a:t>
            </a:r>
            <a:r>
              <a:rPr lang="en-ZA" sz="3600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,</a:t>
            </a:r>
          </a:p>
          <a:p>
            <a:pPr marL="0" indent="0" algn="ctr">
              <a:buNone/>
            </a:pPr>
            <a:endParaRPr lang="en-ZA" sz="3600" i="1" dirty="0" smtClean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  <a:p>
            <a:pPr marL="0" indent="0" algn="ctr">
              <a:buNone/>
            </a:pPr>
            <a:r>
              <a:rPr lang="en-ZA" sz="3600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/>
            </a:r>
            <a:br>
              <a:rPr lang="en-ZA" sz="3600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sz="3600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All things wise and wonderful:</a:t>
            </a:r>
            <a:br>
              <a:rPr lang="en-ZA" sz="3600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sz="3600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The Lord God made them all.</a:t>
            </a:r>
          </a:p>
        </p:txBody>
      </p:sp>
    </p:spTree>
    <p:extLst>
      <p:ext uri="{BB962C8B-B14F-4D97-AF65-F5344CB8AC3E}">
        <p14:creationId xmlns:p14="http://schemas.microsoft.com/office/powerpoint/2010/main" val="1575673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:\Users\insem041\Pictures\wheat-fields-under-the-sun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</p:spPr>
        <p:txBody>
          <a:bodyPr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n-ZA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2</a:t>
            </a:r>
            <a:endParaRPr lang="en-ZA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89037"/>
            <a:ext cx="8229600" cy="4525963"/>
          </a:xfrm>
        </p:spPr>
        <p:txBody>
          <a:bodyPr>
            <a:normAutofit/>
          </a:bodyPr>
          <a:lstStyle/>
          <a:p>
            <a:pPr marL="0" lvl="0" indent="0" algn="ctr">
              <a:buNone/>
            </a:pPr>
            <a:r>
              <a:rPr lang="en-ZA" sz="3600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The </a:t>
            </a:r>
            <a:r>
              <a:rPr lang="en-ZA" sz="360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purple-headed mountains,</a:t>
            </a:r>
            <a:br>
              <a:rPr lang="en-ZA" sz="360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sz="360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The river running by</a:t>
            </a:r>
            <a:r>
              <a:rPr lang="en-ZA" sz="3600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,</a:t>
            </a:r>
          </a:p>
          <a:p>
            <a:pPr marL="0" lvl="0" indent="0" algn="ctr">
              <a:buNone/>
            </a:pPr>
            <a:endParaRPr lang="en-ZA" sz="3600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  <a:p>
            <a:pPr marL="0" lvl="0" indent="0" algn="ctr">
              <a:buNone/>
            </a:pPr>
            <a:r>
              <a:rPr lang="en-ZA" sz="360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/>
            </a:r>
            <a:br>
              <a:rPr lang="en-ZA" sz="360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sz="360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The sunset and the morning</a:t>
            </a:r>
            <a:br>
              <a:rPr lang="en-ZA" sz="360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sz="360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That brightens up the sky.</a:t>
            </a:r>
          </a:p>
          <a:p>
            <a:pPr marL="0" indent="0" algn="ctr">
              <a:buNone/>
            </a:pPr>
            <a:endParaRPr lang="en-ZA" sz="3600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62910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:\Users\insem041\Pictures\wheat-fields-under-the-sun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n-ZA" b="1" i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Chorus</a:t>
            </a:r>
            <a:r>
              <a:rPr lang="en-ZA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endParaRPr lang="en-ZA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3600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All things bright and beautiful,</a:t>
            </a:r>
            <a:br>
              <a:rPr lang="en-ZA" sz="3600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sz="3600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All creatures great and small</a:t>
            </a:r>
            <a:r>
              <a:rPr lang="en-ZA" sz="3600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,</a:t>
            </a:r>
          </a:p>
          <a:p>
            <a:pPr marL="0" indent="0" algn="ctr">
              <a:buNone/>
            </a:pPr>
            <a:endParaRPr lang="en-ZA" sz="3600" i="1" dirty="0" smtClean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  <a:p>
            <a:pPr marL="0" indent="0" algn="ctr">
              <a:buNone/>
            </a:pPr>
            <a:r>
              <a:rPr lang="en-ZA" sz="3600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/>
            </a:r>
            <a:br>
              <a:rPr lang="en-ZA" sz="3600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sz="3600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All things wise and wonderful:</a:t>
            </a:r>
            <a:br>
              <a:rPr lang="en-ZA" sz="3600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sz="3600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The Lord God made them all.</a:t>
            </a:r>
          </a:p>
        </p:txBody>
      </p:sp>
    </p:spTree>
    <p:extLst>
      <p:ext uri="{BB962C8B-B14F-4D97-AF65-F5344CB8AC3E}">
        <p14:creationId xmlns:p14="http://schemas.microsoft.com/office/powerpoint/2010/main" val="1575673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:\Users\insem041\Pictures\wheat-fields-under-the-sun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n-ZA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3</a:t>
            </a:r>
            <a:endParaRPr lang="en-ZA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89037"/>
            <a:ext cx="8229600" cy="4525963"/>
          </a:xfrm>
        </p:spPr>
        <p:txBody>
          <a:bodyPr>
            <a:normAutofit/>
          </a:bodyPr>
          <a:lstStyle/>
          <a:p>
            <a:pPr marL="0" lvl="0" indent="0" algn="ctr">
              <a:buNone/>
            </a:pPr>
            <a:r>
              <a:rPr lang="en-ZA" sz="3600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The </a:t>
            </a:r>
            <a:r>
              <a:rPr lang="en-ZA" sz="360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cold wind in the winter,</a:t>
            </a:r>
            <a:br>
              <a:rPr lang="en-ZA" sz="360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sz="360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The pleasant summer sun</a:t>
            </a:r>
            <a:r>
              <a:rPr lang="en-ZA" sz="3600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,</a:t>
            </a:r>
          </a:p>
          <a:p>
            <a:pPr marL="0" lvl="0" indent="0" algn="ctr">
              <a:buNone/>
            </a:pPr>
            <a:endParaRPr lang="en-ZA" sz="3600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  <a:p>
            <a:pPr marL="0" lvl="0" indent="0" algn="ctr">
              <a:buNone/>
            </a:pPr>
            <a:r>
              <a:rPr lang="en-ZA" sz="360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/>
            </a:r>
            <a:br>
              <a:rPr lang="en-ZA" sz="360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sz="360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The ripe fruits in the garden,</a:t>
            </a:r>
            <a:br>
              <a:rPr lang="en-ZA" sz="360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sz="360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He made them every one</a:t>
            </a:r>
            <a:r>
              <a:rPr lang="en-ZA" sz="3600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.</a:t>
            </a:r>
            <a:endParaRPr lang="en-ZA" sz="3600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70850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:\Users\insem041\Pictures\wheat-fields-under-the-sun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n-ZA" b="1" i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Chorus</a:t>
            </a:r>
            <a:r>
              <a:rPr lang="en-ZA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endParaRPr lang="en-ZA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3600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All things bright and beautiful,</a:t>
            </a:r>
            <a:br>
              <a:rPr lang="en-ZA" sz="3600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sz="3600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All creatures great and small</a:t>
            </a:r>
            <a:r>
              <a:rPr lang="en-ZA" sz="3600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,</a:t>
            </a:r>
          </a:p>
          <a:p>
            <a:pPr marL="0" indent="0" algn="ctr">
              <a:buNone/>
            </a:pPr>
            <a:endParaRPr lang="en-ZA" sz="3600" i="1" dirty="0" smtClean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  <a:p>
            <a:pPr marL="0" indent="0" algn="ctr">
              <a:buNone/>
            </a:pPr>
            <a:r>
              <a:rPr lang="en-ZA" sz="3600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/>
            </a:r>
            <a:br>
              <a:rPr lang="en-ZA" sz="3600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sz="3600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All things wise and wonderful:</a:t>
            </a:r>
            <a:br>
              <a:rPr lang="en-ZA" sz="3600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sz="3600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The Lord God made them all.</a:t>
            </a:r>
          </a:p>
        </p:txBody>
      </p:sp>
    </p:spTree>
    <p:extLst>
      <p:ext uri="{BB962C8B-B14F-4D97-AF65-F5344CB8AC3E}">
        <p14:creationId xmlns:p14="http://schemas.microsoft.com/office/powerpoint/2010/main" val="1575673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:\Users\insem041\Pictures\wheat-fields-under-the-sun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n-ZA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4</a:t>
            </a:r>
            <a:endParaRPr lang="en-ZA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89037"/>
            <a:ext cx="8229600" cy="4525963"/>
          </a:xfrm>
        </p:spPr>
        <p:txBody>
          <a:bodyPr>
            <a:normAutofit/>
          </a:bodyPr>
          <a:lstStyle/>
          <a:p>
            <a:pPr marL="0" lvl="0" indent="0" algn="ctr">
              <a:buNone/>
            </a:pPr>
            <a:r>
              <a:rPr lang="en-ZA" sz="3600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The </a:t>
            </a:r>
            <a:r>
              <a:rPr lang="en-ZA" sz="360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tall trees in the greenwood,</a:t>
            </a:r>
            <a:br>
              <a:rPr lang="en-ZA" sz="360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sz="360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The meadows where we play</a:t>
            </a:r>
            <a:r>
              <a:rPr lang="en-ZA" sz="3600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,</a:t>
            </a:r>
          </a:p>
          <a:p>
            <a:pPr marL="0" lvl="0" indent="0" algn="ctr">
              <a:buNone/>
            </a:pPr>
            <a:endParaRPr lang="en-ZA" sz="3600" dirty="0" smtClean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  <a:p>
            <a:pPr marL="0" lvl="0" indent="0" algn="ctr">
              <a:buNone/>
            </a:pPr>
            <a:r>
              <a:rPr lang="en-ZA" sz="360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/>
            </a:r>
            <a:br>
              <a:rPr lang="en-ZA" sz="360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sz="360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The rushes by the water,</a:t>
            </a:r>
            <a:br>
              <a:rPr lang="en-ZA" sz="360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sz="360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To gather every day.</a:t>
            </a:r>
          </a:p>
          <a:p>
            <a:pPr marL="0" indent="0" algn="ctr">
              <a:buNone/>
            </a:pPr>
            <a:endParaRPr lang="en-ZA" sz="3600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70850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:\Users\insem041\Pictures\wheat-fields-under-the-sun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n-ZA" b="1" i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Chorus</a:t>
            </a:r>
            <a:r>
              <a:rPr lang="en-ZA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endParaRPr lang="en-ZA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3600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All things bright and beautiful,</a:t>
            </a:r>
            <a:br>
              <a:rPr lang="en-ZA" sz="3600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sz="3600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All creatures great and small</a:t>
            </a:r>
            <a:r>
              <a:rPr lang="en-ZA" sz="3600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,</a:t>
            </a:r>
          </a:p>
          <a:p>
            <a:pPr marL="0" indent="0" algn="ctr">
              <a:buNone/>
            </a:pPr>
            <a:endParaRPr lang="en-ZA" sz="3600" i="1" dirty="0" smtClean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  <a:p>
            <a:pPr marL="0" indent="0" algn="ctr">
              <a:buNone/>
            </a:pPr>
            <a:r>
              <a:rPr lang="en-ZA" sz="3600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/>
            </a:r>
            <a:br>
              <a:rPr lang="en-ZA" sz="3600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sz="3600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All things wise and wonderful:</a:t>
            </a:r>
            <a:br>
              <a:rPr lang="en-ZA" sz="3600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sz="3600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The Lord God made them all.</a:t>
            </a:r>
          </a:p>
        </p:txBody>
      </p:sp>
    </p:spTree>
    <p:extLst>
      <p:ext uri="{BB962C8B-B14F-4D97-AF65-F5344CB8AC3E}">
        <p14:creationId xmlns:p14="http://schemas.microsoft.com/office/powerpoint/2010/main" val="1575673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:\Users\insem041\Pictures\wheat-fields-under-the-sun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n-ZA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5</a:t>
            </a:r>
            <a:endParaRPr lang="en-ZA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525963"/>
          </a:xfrm>
        </p:spPr>
        <p:txBody>
          <a:bodyPr>
            <a:normAutofit/>
          </a:bodyPr>
          <a:lstStyle/>
          <a:p>
            <a:pPr marL="0" lvl="0" indent="0" algn="ctr">
              <a:buNone/>
            </a:pPr>
            <a:r>
              <a:rPr lang="en-ZA" sz="3600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He </a:t>
            </a:r>
            <a:r>
              <a:rPr lang="en-ZA" sz="360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gave us eyes to see them,</a:t>
            </a:r>
            <a:br>
              <a:rPr lang="en-ZA" sz="360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sz="360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And lips that we might </a:t>
            </a:r>
            <a:r>
              <a:rPr lang="en-ZA" sz="3600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tell</a:t>
            </a:r>
          </a:p>
          <a:p>
            <a:pPr marL="0" lvl="0" indent="0" algn="ctr">
              <a:buNone/>
            </a:pPr>
            <a:endParaRPr lang="en-ZA" sz="3600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  <a:p>
            <a:pPr marL="0" lvl="0" indent="0" algn="ctr">
              <a:buNone/>
            </a:pPr>
            <a:r>
              <a:rPr lang="en-ZA" sz="360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/>
            </a:r>
            <a:br>
              <a:rPr lang="en-ZA" sz="360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sz="360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How great is God Almighty,</a:t>
            </a:r>
            <a:br>
              <a:rPr lang="en-ZA" sz="360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sz="360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Who has made all things well.</a:t>
            </a:r>
          </a:p>
          <a:p>
            <a:pPr algn="ctr"/>
            <a:endParaRPr lang="en-ZA" sz="3600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70850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:\Users\insem041\Pictures\wheat-fields-under-the-sun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</p:spPr>
        <p:txBody>
          <a:bodyPr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n-ZA" b="1" i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Chorus</a:t>
            </a:r>
            <a:r>
              <a:rPr lang="en-ZA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endParaRPr lang="en-ZA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3600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All things bright and beautiful,</a:t>
            </a:r>
            <a:br>
              <a:rPr lang="en-ZA" sz="3600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sz="3600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All creatures great and small</a:t>
            </a:r>
            <a:r>
              <a:rPr lang="en-ZA" sz="3600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,</a:t>
            </a:r>
          </a:p>
          <a:p>
            <a:pPr marL="0" indent="0" algn="ctr">
              <a:buNone/>
            </a:pPr>
            <a:endParaRPr lang="en-ZA" sz="3600" i="1" dirty="0" smtClean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  <a:p>
            <a:pPr marL="0" indent="0" algn="ctr">
              <a:buNone/>
            </a:pPr>
            <a:r>
              <a:rPr lang="en-ZA" sz="3600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/>
            </a:r>
            <a:br>
              <a:rPr lang="en-ZA" sz="3600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sz="3600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All things wise and wonderful:</a:t>
            </a:r>
            <a:br>
              <a:rPr lang="en-ZA" sz="3600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sz="3600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The Lord God made them all.</a:t>
            </a:r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038600" y="5079492"/>
            <a:ext cx="762000" cy="178308"/>
          </a:xfrm>
          <a:prstGeom prst="actionButtonEnd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575673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</TotalTime>
  <Words>86</Words>
  <Application>Microsoft Office PowerPoint</Application>
  <PresentationFormat>On-screen Show (4:3)</PresentationFormat>
  <Paragraphs>47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All Things Bright and Beautiful</vt:lpstr>
      <vt:lpstr>Chorus </vt:lpstr>
      <vt:lpstr>1</vt:lpstr>
      <vt:lpstr>Chorus </vt:lpstr>
      <vt:lpstr>2</vt:lpstr>
      <vt:lpstr>Chorus </vt:lpstr>
      <vt:lpstr>3</vt:lpstr>
      <vt:lpstr>Chorus </vt:lpstr>
      <vt:lpstr>4</vt:lpstr>
      <vt:lpstr>Chorus </vt:lpstr>
      <vt:lpstr>5</vt:lpstr>
      <vt:lpstr>Chorus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All things bright and beautiful</dc:title>
  <dc:creator>A. Ukelo</dc:creator>
  <cp:lastModifiedBy>Ukelo Alimange</cp:lastModifiedBy>
  <cp:revision>19</cp:revision>
  <dcterms:created xsi:type="dcterms:W3CDTF">2006-08-16T00:00:00Z</dcterms:created>
  <dcterms:modified xsi:type="dcterms:W3CDTF">2014-11-14T16:25:03Z</dcterms:modified>
</cp:coreProperties>
</file>