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63" r:id="rId3"/>
    <p:sldId id="268" r:id="rId4"/>
    <p:sldId id="269" r:id="rId5"/>
    <p:sldId id="27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59782-7D15-4D98-97A1-74CB7D64F1EA}" type="datetimeFigureOut">
              <a:rPr lang="en-US" smtClean="0"/>
              <a:pPr/>
              <a:t>12/29/2018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7EC3C-1B94-47E7-AA65-418DB8EE45D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016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84064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0761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9178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23860" cy="6781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>
              <a:tabLst>
                <a:tab pos="1882775" algn="l"/>
              </a:tabLst>
            </a:pPr>
            <a:r>
              <a:rPr lang="en-ZA" sz="54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IF I GAINED THE WORLD</a:t>
            </a: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18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8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r>
              <a:rPr lang="en-ZA" sz="54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29</a:t>
            </a:r>
            <a:br>
              <a:rPr lang="en-ZA" sz="54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210006" y="2895600"/>
            <a:ext cx="703848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7810" cy="6705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3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If I gained the world, but lost the Saviour,</a:t>
            </a:r>
            <a:b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Were my life worth living for a day?</a:t>
            </a:r>
            <a:b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Could my yearning heart find rest and comfort</a:t>
            </a:r>
            <a:b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 the things that soon must pass away</a:t>
            </a:r>
            <a:r>
              <a:rPr lang="en-ZA" sz="33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?</a:t>
            </a:r>
          </a:p>
          <a:p>
            <a:pPr marL="0" lvl="0" indent="0" algn="ctr">
              <a:buNone/>
            </a:pPr>
            <a:r>
              <a:rPr lang="en-ZA" sz="1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/>
            </a:r>
            <a:br>
              <a:rPr lang="en-ZA" sz="1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If I gained the world, but lost the Saviour,</a:t>
            </a:r>
            <a:b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Would my gain be worth the lifelong strife?</a:t>
            </a:r>
            <a:b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Are all earthly pleasures worth comparing</a:t>
            </a:r>
            <a:b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For a moment with a Christ-filled life?</a:t>
            </a:r>
          </a:p>
          <a:p>
            <a:pPr algn="ctr">
              <a:buNone/>
            </a:pPr>
            <a:endParaRPr lang="en-ZA" sz="33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3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Frame 5"/>
          <p:cNvSpPr/>
          <p:nvPr/>
        </p:nvSpPr>
        <p:spPr>
          <a:xfrm>
            <a:off x="4343400" y="2286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7810" cy="6705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3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Had I wealth and love in fullest measure,</a:t>
            </a:r>
            <a:b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a name revered both far and near,</a:t>
            </a:r>
            <a:b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Yet no hope beyond, no harbour waiting,</a:t>
            </a:r>
            <a:b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Where my storm-tossed vessel I could steer;</a:t>
            </a:r>
          </a:p>
          <a:p>
            <a:pPr marL="0" lvl="0" indent="0" algn="ctr">
              <a:buNone/>
            </a:pPr>
            <a:r>
              <a:rPr lang="en-ZA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ZA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If I gained the world, but lost the Saviour,</a:t>
            </a:r>
            <a:b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Who endured the cross and died for me,</a:t>
            </a:r>
            <a:b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Could then all the world afford a refuge,</a:t>
            </a:r>
            <a:b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3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Whither, in my anguish, I might flee?</a:t>
            </a:r>
          </a:p>
          <a:p>
            <a:pPr algn="ctr">
              <a:buNone/>
            </a:pPr>
            <a:endParaRPr lang="en-ZA" sz="33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3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Frame 5"/>
          <p:cNvSpPr/>
          <p:nvPr/>
        </p:nvSpPr>
        <p:spPr>
          <a:xfrm>
            <a:off x="4343400" y="2286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4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7810" cy="6705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3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what emptiness!—without the Saviour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’Mid the sins and sorrows here below!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eternity, how dark without Him!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Only night and tears and endless woe!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ZA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What, though I might live without the Saviour,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When I come to die, how would it be?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to face the valley’s gloom without Him!</a:t>
            </a:r>
            <a:b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ZA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without Him all eternity!</a:t>
            </a:r>
          </a:p>
          <a:p>
            <a:pPr algn="ctr">
              <a:buNone/>
            </a:pPr>
            <a:endParaRPr lang="en-ZA" sz="33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3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Frame 5"/>
          <p:cNvSpPr/>
          <p:nvPr/>
        </p:nvSpPr>
        <p:spPr>
          <a:xfrm>
            <a:off x="4343400" y="2286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52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7810" cy="6705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3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the joy of having all in Jesus!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What a balm the broken heart to heal!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Ne’er a sin so great, but He’ll forgive it,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Nor a sorrow that He does not feel!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1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lvl="0" indent="0"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If I have but Jesus, only Jesus,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Nothing else in all the world beside—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then everything is mine in Jesus;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For my needs and more He will provide.</a:t>
            </a:r>
          </a:p>
          <a:p>
            <a:pPr algn="ctr">
              <a:buNone/>
            </a:pPr>
            <a:endParaRPr lang="en-ZA" sz="33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3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Frame 5"/>
          <p:cNvSpPr/>
          <p:nvPr/>
        </p:nvSpPr>
        <p:spPr>
          <a:xfrm>
            <a:off x="4343400" y="2286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29953" y="5721928"/>
            <a:ext cx="533400" cy="138545"/>
          </a:xfrm>
          <a:prstGeom prst="actionButtonEnd">
            <a:avLst/>
          </a:prstGeom>
          <a:solidFill>
            <a:srgbClr val="FF0000"/>
          </a:solidFill>
          <a:ln w="22225">
            <a:solidFill>
              <a:schemeClr val="tx1"/>
            </a:solidFill>
          </a:ln>
          <a:effectLst>
            <a:glow rad="101600">
              <a:srgbClr val="FFC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431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217</TotalTime>
  <Words>51</Words>
  <Application>Microsoft Office PowerPoint</Application>
  <PresentationFormat>On-screen Show (4:3)</PresentationFormat>
  <Paragraphs>23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Cambria</vt:lpstr>
      <vt:lpstr>Trebuchet MS</vt:lpstr>
      <vt:lpstr>Wingdings</vt:lpstr>
      <vt:lpstr>Wingdings 2</vt:lpstr>
      <vt:lpstr>Opulent</vt:lpstr>
      <vt:lpstr>IF I GAINED THE WORLD  529    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SURVEY  426-B-</dc:title>
  <dc:creator>Ukelo</dc:creator>
  <cp:lastModifiedBy>Ukelo Alimange</cp:lastModifiedBy>
  <cp:revision>41</cp:revision>
  <dcterms:created xsi:type="dcterms:W3CDTF">2006-08-16T00:00:00Z</dcterms:created>
  <dcterms:modified xsi:type="dcterms:W3CDTF">2018-12-29T09:48:31Z</dcterms:modified>
</cp:coreProperties>
</file>