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sldIdLst>
    <p:sldId id="256" r:id="rId5"/>
    <p:sldId id="257" r:id="rId6"/>
    <p:sldId id="258" r:id="rId7"/>
    <p:sldId id="259" r:id="rId8"/>
    <p:sldId id="281" r:id="rId9"/>
    <p:sldId id="260" r:id="rId10"/>
    <p:sldId id="279" r:id="rId11"/>
    <p:sldId id="261" r:id="rId12"/>
    <p:sldId id="28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500EDE-F346-4801-A967-92ABC69F57AC}" type="datetimeFigureOut">
              <a:rPr lang="en-US" smtClean="0"/>
              <a:pPr/>
              <a:t>12/20/2024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1AB1F9-E950-42DF-9314-AECF2E2D3939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278260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1AB1F9-E950-42DF-9314-AECF2E2D3939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1AB1F9-E950-42DF-9314-AECF2E2D3939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1AB1F9-E950-42DF-9314-AECF2E2D3939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1AB1F9-E950-42DF-9314-AECF2E2D3939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1AB1F9-E950-42DF-9314-AECF2E2D3939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1AB1F9-E950-42DF-9314-AECF2E2D3939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1AB1F9-E950-42DF-9314-AECF2E2D3939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1AB1F9-E950-42DF-9314-AECF2E2D3939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1AB1F9-E950-42DF-9314-AECF2E2D3939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12/20/2024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66800"/>
            <a:ext cx="8001000" cy="2209800"/>
          </a:xfrm>
        </p:spPr>
        <p:txBody>
          <a:bodyPr>
            <a:noAutofit/>
          </a:bodyPr>
          <a:lstStyle/>
          <a:p>
            <a:pPr algn="ctr"/>
            <a:br>
              <a:rPr lang="en-ZA" sz="4800" i="1" u="sng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Arial Special G1" pitchFamily="34" charset="2"/>
              </a:rPr>
            </a:br>
            <a:br>
              <a:rPr lang="en-ZA" sz="4800" i="1" u="sng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Arial Special G1" pitchFamily="34" charset="2"/>
              </a:rPr>
            </a:br>
            <a:br>
              <a:rPr lang="en-ZA" sz="4800" i="1" u="sng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Arial Special G1" pitchFamily="34" charset="2"/>
              </a:rPr>
            </a:br>
            <a:r>
              <a:rPr lang="en-ZA" sz="4800" i="1" u="sng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If the world from you</a:t>
            </a:r>
            <a:br>
              <a:rPr lang="en-ZA" sz="4800" i="1" u="sng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Arial Special G1" pitchFamily="34" charset="2"/>
              </a:rPr>
            </a:br>
            <a:endParaRPr lang="en-ZA" sz="4800" i="1" u="sng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Arial Special G1" pitchFamily="34" charset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0" y="2743200"/>
            <a:ext cx="1447800" cy="609600"/>
          </a:xfrm>
          <a:solidFill>
            <a:schemeClr val="bg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algn="ctr"/>
            <a:r>
              <a:rPr lang="en-ZA" sz="3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+mj-lt"/>
              </a:rPr>
              <a:t>364</a:t>
            </a:r>
            <a:endParaRPr lang="en-ZA" sz="36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+mj-lt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810000" y="3429000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52400" y="990600"/>
            <a:ext cx="9448800" cy="5562600"/>
          </a:xfrm>
          <a:solidFill>
            <a:schemeClr val="bg1"/>
          </a:solidFill>
          <a:ln>
            <a:solidFill>
              <a:schemeClr val="bg1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If the world from you withholds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Of its silver and its gold,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And you have to get along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With meagre fare;</a:t>
            </a:r>
          </a:p>
          <a:p>
            <a:pPr algn="ctr">
              <a:buNone/>
            </a:pPr>
            <a:endParaRPr lang="en-ZA" sz="1600" b="1" dirty="0">
              <a:solidFill>
                <a:schemeClr val="tx1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Just remember, in His word,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How He feeds the little bird;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Take your burden to the Lord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And leave it there.</a:t>
            </a:r>
          </a:p>
        </p:txBody>
      </p:sp>
      <p:sp>
        <p:nvSpPr>
          <p:cNvPr id="4" name="Down Arrow 3"/>
          <p:cNvSpPr/>
          <p:nvPr/>
        </p:nvSpPr>
        <p:spPr>
          <a:xfrm>
            <a:off x="3200400" y="533400"/>
            <a:ext cx="2590800" cy="457200"/>
          </a:xfrm>
          <a:prstGeom prst="downArrow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1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5562600"/>
          </a:xfrm>
          <a:solidFill>
            <a:schemeClr val="bg1"/>
          </a:solidFill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800" b="1" i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Leave it there, leave it there,</a:t>
            </a:r>
            <a:endParaRPr lang="en-ZA" sz="36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Take your burden to the Lord </a:t>
            </a: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And leave it there;</a:t>
            </a:r>
          </a:p>
          <a:p>
            <a:pPr algn="ctr">
              <a:buNone/>
            </a:pPr>
            <a:endParaRPr lang="en-ZA" sz="16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If you trust and never doubt,</a:t>
            </a:r>
            <a:endParaRPr lang="en-ZA" sz="36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He will surely bring you out;</a:t>
            </a:r>
          </a:p>
          <a:p>
            <a:pPr algn="ctr">
              <a:buNone/>
            </a:pPr>
            <a:endParaRPr lang="en-ZA" sz="16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Take your burden to the Lord </a:t>
            </a: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And leave it there.</a:t>
            </a:r>
            <a:endParaRPr lang="en-ZA" sz="36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Down Arrow 5"/>
          <p:cNvSpPr/>
          <p:nvPr/>
        </p:nvSpPr>
        <p:spPr>
          <a:xfrm>
            <a:off x="3276600" y="533400"/>
            <a:ext cx="2590800" cy="457200"/>
          </a:xfrm>
          <a:prstGeom prst="downArrow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Chorus</a:t>
            </a:r>
            <a:endParaRPr lang="en-ZA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1219200"/>
            <a:ext cx="9296400" cy="5410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16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If your body suffers pain, 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And your health you can’t regain,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And your soul is almost 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Sinking in despair;</a:t>
            </a:r>
          </a:p>
          <a:p>
            <a:pPr algn="ctr">
              <a:buNone/>
            </a:pPr>
            <a:endParaRPr lang="en-ZA" sz="24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Jesus knows the pain you feel, 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He can save and He can heal;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Take your burden to the Lord 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And leave it  there.</a:t>
            </a:r>
          </a:p>
        </p:txBody>
      </p:sp>
      <p:sp>
        <p:nvSpPr>
          <p:cNvPr id="4" name="Down Arrow 3"/>
          <p:cNvSpPr/>
          <p:nvPr/>
        </p:nvSpPr>
        <p:spPr>
          <a:xfrm>
            <a:off x="3200400" y="762000"/>
            <a:ext cx="2590800" cy="457200"/>
          </a:xfrm>
          <a:prstGeom prst="downArrow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2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5562600"/>
          </a:xfrm>
          <a:solidFill>
            <a:schemeClr val="bg1"/>
          </a:solidFill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800" b="1" i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Leave it there, leave it there,</a:t>
            </a:r>
            <a:endParaRPr lang="en-ZA" sz="36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Take your burden to the Lord </a:t>
            </a: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And leave it there;</a:t>
            </a:r>
          </a:p>
          <a:p>
            <a:pPr algn="ctr">
              <a:buNone/>
            </a:pPr>
            <a:endParaRPr lang="en-ZA" sz="16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If you trust and never doubt,</a:t>
            </a:r>
            <a:endParaRPr lang="en-ZA" sz="36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He will surely bring you out;</a:t>
            </a:r>
          </a:p>
          <a:p>
            <a:pPr algn="ctr">
              <a:buNone/>
            </a:pPr>
            <a:endParaRPr lang="en-ZA" sz="16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Take your burden to the Lord </a:t>
            </a: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And leave it there.</a:t>
            </a:r>
            <a:endParaRPr lang="en-ZA" sz="36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Down Arrow 4"/>
          <p:cNvSpPr/>
          <p:nvPr/>
        </p:nvSpPr>
        <p:spPr>
          <a:xfrm>
            <a:off x="3276600" y="533400"/>
            <a:ext cx="2590800" cy="457200"/>
          </a:xfrm>
          <a:prstGeom prst="downArrow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Chorus</a:t>
            </a:r>
            <a:endParaRPr lang="en-ZA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6197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1066800"/>
            <a:ext cx="9220200" cy="5562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14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When your enemies assail 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And your heart begins to fail,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Don’t forget that God in heaven 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Answers prayer;</a:t>
            </a:r>
          </a:p>
          <a:p>
            <a:pPr algn="ctr">
              <a:buNone/>
            </a:pPr>
            <a:endParaRPr lang="en-ZA" sz="24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He will make a way for you 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And will lead you safely through; 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Take your burden to the Lord 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And leave it there.</a:t>
            </a:r>
            <a:endParaRPr kumimoji="0" lang="en-ZA" sz="3600" b="1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uLnTx/>
              <a:uFillTx/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3276600" y="609600"/>
            <a:ext cx="2590800" cy="457200"/>
          </a:xfrm>
          <a:prstGeom prst="downArrow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3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5562600"/>
          </a:xfrm>
          <a:solidFill>
            <a:schemeClr val="bg1"/>
          </a:solidFill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800" b="1" i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Leave it there, leave it there,</a:t>
            </a:r>
            <a:endParaRPr lang="en-ZA" sz="36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Take your burden to the Lord </a:t>
            </a: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And leave it there;</a:t>
            </a:r>
          </a:p>
          <a:p>
            <a:pPr algn="ctr">
              <a:buNone/>
            </a:pPr>
            <a:endParaRPr lang="en-ZA" sz="16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If you trust and never doubt,</a:t>
            </a:r>
            <a:endParaRPr lang="en-ZA" sz="36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He will surely bring you out;</a:t>
            </a:r>
          </a:p>
          <a:p>
            <a:pPr algn="ctr">
              <a:buNone/>
            </a:pPr>
            <a:endParaRPr lang="en-ZA" sz="16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Take your burden to the Lord </a:t>
            </a: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And leave it there.</a:t>
            </a:r>
            <a:endParaRPr lang="en-ZA" sz="36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Down Arrow 4"/>
          <p:cNvSpPr/>
          <p:nvPr/>
        </p:nvSpPr>
        <p:spPr>
          <a:xfrm>
            <a:off x="3200400" y="533400"/>
            <a:ext cx="2590800" cy="457200"/>
          </a:xfrm>
          <a:prstGeom prst="downArrow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Chorus</a:t>
            </a:r>
            <a:endParaRPr lang="en-ZA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503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1066800"/>
            <a:ext cx="9144000" cy="5562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14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When your youthful days are gone 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And old age is stealing on,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And your body bends beneath 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The weight of care,</a:t>
            </a:r>
          </a:p>
          <a:p>
            <a:pPr algn="ctr">
              <a:buNone/>
            </a:pPr>
            <a:endParaRPr lang="en-ZA" sz="36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He will never leave you then, 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He will lead you to the end,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Take your burden to the Lord </a:t>
            </a:r>
          </a:p>
          <a:p>
            <a:pPr algn="ctr">
              <a:buNone/>
            </a:pPr>
            <a:r>
              <a:rPr lang="en-ZA" sz="36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And leave it there.</a:t>
            </a:r>
          </a:p>
          <a:p>
            <a:pPr algn="ctr"/>
            <a:endParaRPr lang="en-ZA" sz="36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8" name="Down Arrow 7"/>
          <p:cNvSpPr/>
          <p:nvPr/>
        </p:nvSpPr>
        <p:spPr>
          <a:xfrm>
            <a:off x="3200400" y="609600"/>
            <a:ext cx="2590800" cy="457200"/>
          </a:xfrm>
          <a:prstGeom prst="downArrow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4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5562600"/>
          </a:xfrm>
          <a:solidFill>
            <a:schemeClr val="bg1"/>
          </a:solidFill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800" b="1" i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Leave it there, leave it there,</a:t>
            </a:r>
            <a:endParaRPr lang="en-ZA" sz="36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Take your burden to the Lord </a:t>
            </a: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And leave it there;</a:t>
            </a:r>
          </a:p>
          <a:p>
            <a:pPr algn="ctr">
              <a:buNone/>
            </a:pPr>
            <a:endParaRPr lang="en-ZA" sz="14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If you trust and never doubt,</a:t>
            </a:r>
            <a:endParaRPr lang="en-ZA" sz="36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He will surely bring you out;</a:t>
            </a:r>
          </a:p>
          <a:p>
            <a:pPr algn="ctr">
              <a:buNone/>
            </a:pPr>
            <a:endParaRPr lang="en-ZA" sz="14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Take your burden to the Lord </a:t>
            </a:r>
          </a:p>
          <a:p>
            <a:pPr algn="ctr">
              <a:buNone/>
            </a:pPr>
            <a:r>
              <a:rPr lang="en-ZA" sz="3600" b="1" i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And leave it there.</a:t>
            </a:r>
            <a:endParaRPr lang="en-ZA" sz="3600" b="1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3200400" y="533400"/>
            <a:ext cx="2590800" cy="457200"/>
          </a:xfrm>
          <a:prstGeom prst="downArrow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Chorus</a:t>
            </a:r>
            <a:endParaRPr lang="en-ZA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14800" y="6566848"/>
            <a:ext cx="838200" cy="304267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  <a:effectLst>
            <a:glow rad="101600">
              <a:srgbClr val="FFFF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8503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769CCE50-A845-46B3-BF6D-5326E64970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5395937-4979-4F68-9111-E3D298E35F8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D25EC4-6DB7-481B-BE45-B92BCB6783A1}">
  <ds:schemaRefs>
    <ds:schemaRef ds:uri="http://purl.org/dc/terms/"/>
    <ds:schemaRef ds:uri="http://purl.org/dc/dcmitype/"/>
    <ds:schemaRef ds:uri="http://purl.org/dc/elements/1.1/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224</TotalTime>
  <Words>394</Words>
  <Application>Microsoft Office PowerPoint</Application>
  <PresentationFormat>On-screen Show (4:3)</PresentationFormat>
  <Paragraphs>99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Arial Special G1</vt:lpstr>
      <vt:lpstr>Calibri</vt:lpstr>
      <vt:lpstr>Constantia</vt:lpstr>
      <vt:lpstr>Wingdings 2</vt:lpstr>
      <vt:lpstr>Flow</vt:lpstr>
      <vt:lpstr>   If the world from you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IF THE WORLD FROM YOU </dc:title>
  <dc:creator>Ukelo</dc:creator>
  <cp:lastModifiedBy>LUBO</cp:lastModifiedBy>
  <cp:revision>35</cp:revision>
  <dcterms:created xsi:type="dcterms:W3CDTF">2006-08-16T00:00:00Z</dcterms:created>
  <dcterms:modified xsi:type="dcterms:W3CDTF">2024-12-20T13:46:15Z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