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91" r:id="rId3"/>
    <p:sldId id="258" r:id="rId4"/>
    <p:sldId id="275" r:id="rId5"/>
    <p:sldId id="293" r:id="rId6"/>
    <p:sldId id="281" r:id="rId7"/>
    <p:sldId id="282" r:id="rId8"/>
    <p:sldId id="283" r:id="rId9"/>
    <p:sldId id="292" r:id="rId10"/>
    <p:sldId id="289" r:id="rId11"/>
    <p:sldId id="29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A2B44-7A93-45AA-88FC-8A05143494C3}" type="datetimeFigureOut">
              <a:rPr lang="en-US" smtClean="0"/>
              <a:pPr/>
              <a:t>6/19/2019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F69C6C-FE18-4DF9-B1B7-E23DE847278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96770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33157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57952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5795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57952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972675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57952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57952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5795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57952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57952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5795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29352"/>
            <a:ext cx="9144000" cy="4724400"/>
          </a:xfrm>
          <a:solidFill>
            <a:schemeClr val="tx1"/>
          </a:solidFill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1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Il </a:t>
            </a:r>
            <a:r>
              <a:rPr lang="en-US" sz="14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E</a:t>
            </a:r>
            <a:r>
              <a:rPr lang="en-US" sz="1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st </a:t>
            </a:r>
            <a:r>
              <a:rPr lang="en-US" sz="14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V</a:t>
            </a:r>
            <a:r>
              <a:rPr lang="en-US" sz="1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ivant !</a:t>
            </a:r>
            <a:r>
              <a:rPr lang="en-ZA" sz="1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ZA" sz="1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67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664</a:t>
            </a:r>
            <a:r>
              <a:rPr lang="en-ZA" sz="4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ZA" sz="4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40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ZA" sz="40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n-ZA" sz="40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572000"/>
            <a:ext cx="1219200" cy="7620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85800"/>
            <a:ext cx="7924800" cy="55626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est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vivant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Il est vivant !</a:t>
            </a: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est vivant !  Il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est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vivant !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est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vivant,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est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vivant,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    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8600" y="1066800"/>
            <a:ext cx="914400" cy="533400"/>
          </a:xfrm>
          <a:prstGeom prst="diamond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71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85800"/>
            <a:ext cx="7924800" cy="55626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Le Tout-Puissant, Le Tout-Puissant !</a:t>
            </a: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Le Tout-Puissant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 Le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Tout-Puissant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Le Tout-Puissant,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Le Tout-Puissant,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    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8600" y="1066800"/>
            <a:ext cx="914400" cy="533400"/>
          </a:xfrm>
          <a:prstGeom prst="diamond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660005" cy="55626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aimé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aimé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aimé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aimé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aimé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aimé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    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8600" y="1066800"/>
            <a:ext cx="914400" cy="533400"/>
          </a:xfrm>
          <a:prstGeom prst="diamond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7152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660005" cy="55626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choisi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choisi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choisi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choisi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choisi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choisi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    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8600" y="1066800"/>
            <a:ext cx="914400" cy="533400"/>
          </a:xfrm>
          <a:prstGeom prst="diamond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04280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660005" cy="55626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sauvé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sauvé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</a:t>
            </a: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sauvé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sauvé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sauvé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sauvé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    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8600" y="1066800"/>
            <a:ext cx="914400" cy="533400"/>
          </a:xfrm>
          <a:prstGeom prst="diamond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96962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660005" cy="55626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guéri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guéri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</a:t>
            </a: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guéri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guéri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guéri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m’a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guéri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    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8600" y="1066800"/>
            <a:ext cx="914400" cy="533400"/>
          </a:xfrm>
          <a:prstGeom prst="diamond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5" name="Down Arrow 4"/>
          <p:cNvSpPr/>
          <p:nvPr/>
        </p:nvSpPr>
        <p:spPr>
          <a:xfrm>
            <a:off x="3810000" y="5762375"/>
            <a:ext cx="1524000" cy="286251"/>
          </a:xfrm>
          <a:prstGeom prst="downArrow">
            <a:avLst>
              <a:gd name="adj1" fmla="val 63385"/>
              <a:gd name="adj2" fmla="val 50000"/>
            </a:avLst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 smtClean="0">
                <a:solidFill>
                  <a:schemeClr val="tx1"/>
                </a:solidFill>
              </a:rPr>
              <a:t>English</a:t>
            </a:r>
            <a:endParaRPr lang="en-ZA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61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660005" cy="55626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is alive, He is alive !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is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alive, He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is alive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</a:t>
            </a:r>
          </a:p>
          <a:p>
            <a:pPr algn="ctr"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is alive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Alleluia, Alleluia ! 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is alive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Alleluia, Alleluia !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    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8600" y="1066800"/>
            <a:ext cx="914400" cy="533400"/>
          </a:xfrm>
          <a:prstGeom prst="diamond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6796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660005" cy="55626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m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ighty God, Almighty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God!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Almighty God, Almighty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God!</a:t>
            </a: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Almighty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God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 Alleluia, Alleluia ! 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Almighty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God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 Alleluia, Alleluia !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    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038600" y="1066800"/>
            <a:ext cx="914400" cy="533400"/>
          </a:xfrm>
          <a:prstGeom prst="diamond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52280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656" y="685800"/>
            <a:ext cx="8686800" cy="57912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He’s coming soon, He’s coming soon!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He’s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coming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soon, He’s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coming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soon !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He’s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coming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soon, Alleluia, Alleluia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 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coming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soon, Alleluia, Alleluia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 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    </a:t>
            </a:r>
          </a:p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38600" y="1066800"/>
            <a:ext cx="914400" cy="533400"/>
          </a:xfrm>
          <a:prstGeom prst="diamond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9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7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656" y="685800"/>
            <a:ext cx="8686800" cy="579120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  <a:p>
            <a:pPr algn="ctr"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Mar-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ana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tha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Mar-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ana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tha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Mar-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ana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tha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Mar-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ana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tha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</a:t>
            </a:r>
          </a:p>
          <a:p>
            <a:pPr algn="ctr"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Mar-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ana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tha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 Alleluia,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Alleluia! 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Mar-</a:t>
            </a:r>
            <a:r>
              <a:rPr lang="en-US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ana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</a:t>
            </a:r>
            <a:r>
              <a:rPr lang="en-US" sz="3600" b="1" i="1" smtClean="0">
                <a:solidFill>
                  <a:schemeClr val="bg1"/>
                </a:solidFill>
                <a:latin typeface="Cambria" panose="02040503050406030204" pitchFamily="18" charset="0"/>
              </a:rPr>
              <a:t>tha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 Alleluia,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Alleluia!                </a:t>
            </a:r>
          </a:p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798369" y="1066800"/>
            <a:ext cx="1291367" cy="533400"/>
          </a:xfrm>
          <a:prstGeom prst="diamond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10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038600" y="5891784"/>
            <a:ext cx="838200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3913496" y="5421868"/>
            <a:ext cx="1048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(repeat)</a:t>
            </a:r>
            <a:endParaRPr lang="en-Z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67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1359</TotalTime>
  <Words>355</Words>
  <Application>Microsoft Office PowerPoint</Application>
  <PresentationFormat>On-screen Show (4:3)</PresentationFormat>
  <Paragraphs>134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Cambria</vt:lpstr>
      <vt:lpstr>Edwardian Script ITC</vt:lpstr>
      <vt:lpstr>Office Theme</vt:lpstr>
      <vt:lpstr>Il Est Vivant ! 664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BLESS  ME, JESUS   287</dc:title>
  <dc:creator>Ukelo</dc:creator>
  <cp:lastModifiedBy>c</cp:lastModifiedBy>
  <cp:revision>71</cp:revision>
  <dcterms:created xsi:type="dcterms:W3CDTF">2006-08-16T00:00:00Z</dcterms:created>
  <dcterms:modified xsi:type="dcterms:W3CDTF">2019-06-19T14:43:51Z</dcterms:modified>
</cp:coreProperties>
</file>