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57" r:id="rId6"/>
    <p:sldId id="258" r:id="rId7"/>
    <p:sldId id="259" r:id="rId8"/>
    <p:sldId id="260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22899-CA3D-1EFF-E363-BD71C91DB1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DB9E90-2947-FB75-0852-D78D924691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18C5B7-32C2-604A-A0FE-655C92903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1F3FC3-3DF8-E040-295D-B36410007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B97082-BA08-C96D-851C-CF73049C9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8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E8692-5303-7CC9-DA80-F3AC2E393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95ADD-4133-AC55-198F-127D8CADBD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D4CC38-15A2-9233-F6FA-1609F2A16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4B6651-D430-2DD3-EECD-EFEAA15A3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4AC1DE-ECAE-E9FC-A99C-A284DFBB7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37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434CB-847F-CB4D-FCF8-C6F352A61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55D28E-EC02-8A75-72BC-AD5DDF2218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7B77C-280C-B62A-544D-13E8613BC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531E1-BE4A-FE23-8925-70DE1BDAF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89592C-D5D1-D530-0487-772F436D2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3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09385-0432-379C-85FD-8EBE9646A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75961-F979-C384-F737-8AA52F4C67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B0D24C-0C94-CDEF-07F6-2B541C487A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E557A5-9FE2-3118-0893-3C3020BA7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4D51ED-EC0C-4EBF-2443-C5568CDB0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2B4ADC-2884-1012-E1C9-F08A067D4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54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7D3BD-082F-A9F6-D164-4998C3DB5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AC65C8-C313-0010-824C-30363E6562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D97A6D-4855-0B2C-F82A-9757277E14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1DAA81-7A8B-B33C-266E-A764B639E0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35ECB9-20F3-F491-3C1C-3E5C666A24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B03521-E47C-447F-E7F0-49AFE023C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44829F-D35E-392E-6EDE-DDD4E7353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775B4F-96EB-29D0-23D9-01C53873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91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5D792-043B-77AE-5ABB-8B08EF0A9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A966D0-E480-3338-9E5C-B8FB5F91E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7C8DA2-3528-58EE-6A0E-BD6C355B9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E01CA8-B5FB-A151-2AA8-DFBDF737F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9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1BFE1F-2F00-1134-EB1F-6E79784AC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43A563-5CF4-52AB-0844-509871BE1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B5C12B-7ED7-4513-AC04-136F89080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47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31179-E119-88D5-965D-C421AB952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103AE7-4979-7083-056F-12AA61550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05E8F6-A14E-86FE-12C3-5F5CB5FC3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F7EC7F-F078-8689-8DCD-9FC3E1901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7364A4-849B-F1CA-09FA-9AF84C7CA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720E0B-3F2F-4609-9C2D-C09479A91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20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125D1-2A47-3EB0-95F2-CCB6ECF22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17250F-D452-9BBE-E04D-933453098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472B4A-DF20-A340-F66E-665A46FFB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8F4917-D48A-F3EF-1579-DF5FAD38B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8DDB22-2F85-8092-9267-E4A73E9B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3BED02-F640-2E6A-3845-3B2142381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2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FE8CD-7218-BC79-D4EB-404B91528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1523D9-130B-AA82-35D2-DE2F500D9C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FA73EB-7107-52F7-60CC-629464F0D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E7E98-08E4-054F-B3E4-225808B5C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B1D9C8-5F48-5042-5288-5B4E33207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29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C9759-5EA9-227A-E953-1B3BB9AB70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5C5096-3F57-4707-709A-B8AA20B0F5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60121-80A3-0CF0-C7C3-3E1D3FAFA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49B73-42FD-3904-97A6-74021E2B4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7BA08-65F5-A933-C803-A2A88E3B2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46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284ED8-DE21-4765-E8AD-0B2C48F02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2E7C78-ABFA-BDB1-9A61-DFFFB7CAA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102829-BF14-9526-0A1B-32C932483F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A3D9D0-8DEB-4064-9F3D-7B7BC6B6D605}" type="datetimeFigureOut">
              <a:rPr lang="en-US" smtClean="0"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E41F6D-5063-5B6A-B88D-87BCFB1020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89F35C-FA8F-B821-5BC1-1DD081D6CD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398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4921545" y="3716929"/>
            <a:ext cx="1785031" cy="114339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F#</a:t>
            </a:r>
          </a:p>
          <a:p>
            <a:pPr algn="ctr"/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61071" y="1083213"/>
            <a:ext cx="10677378" cy="263371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IMMORTAL, INVISIBLE</a:t>
            </a:r>
          </a:p>
          <a:p>
            <a:pPr algn="ctr"/>
            <a:r>
              <a:rPr lang="en-ZA" sz="6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735</a:t>
            </a:r>
            <a:endParaRPr lang="en-ZA" sz="6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06810" y="2026797"/>
            <a:ext cx="12885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+ </a:t>
            </a:r>
            <a:r>
              <a:rPr lang="en-ZA" sz="28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Solfa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56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5957"/>
            <a:ext cx="12192000" cy="48443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Immortal, Invisible, God only Wise,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In Light inaccessible hid from our eyes;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Most Blessed, most Glorious,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The Ancient of Days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Almighty, Victorious,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Thy Great Name we praise.</a:t>
            </a:r>
          </a:p>
        </p:txBody>
      </p:sp>
      <p:sp>
        <p:nvSpPr>
          <p:cNvPr id="4" name="Diamond 3"/>
          <p:cNvSpPr/>
          <p:nvPr/>
        </p:nvSpPr>
        <p:spPr>
          <a:xfrm>
            <a:off x="5426613" y="0"/>
            <a:ext cx="1338773" cy="829994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24250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43583"/>
            <a:ext cx="12192000" cy="57004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Unresting</a:t>
            </a: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unhasting</a:t>
            </a: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, and silent as light,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Nor wanting, nor wasting, Thou </a:t>
            </a:r>
            <a:r>
              <a:rPr lang="en-US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rulest</a:t>
            </a: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in Might;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Thy Justice like mountains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High soaring above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Thy clouds which are fountains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Of Goodness and Love.</a:t>
            </a:r>
          </a:p>
        </p:txBody>
      </p:sp>
      <p:sp>
        <p:nvSpPr>
          <p:cNvPr id="4" name="Diamond 3"/>
          <p:cNvSpPr/>
          <p:nvPr/>
        </p:nvSpPr>
        <p:spPr>
          <a:xfrm>
            <a:off x="5426613" y="0"/>
            <a:ext cx="1338773" cy="829994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939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18680"/>
            <a:ext cx="12192000" cy="51556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To all life Thou </a:t>
            </a:r>
            <a:r>
              <a:rPr lang="en-US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givest</a:t>
            </a: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to both great and small;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In all life Thou </a:t>
            </a:r>
            <a:r>
              <a:rPr lang="en-US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livest</a:t>
            </a: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, the true life of all;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We blossom and flourish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as leaves on the tree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And wither and perish,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But not </a:t>
            </a:r>
            <a:r>
              <a:rPr lang="en-US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changeth</a:t>
            </a: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Thee.</a:t>
            </a:r>
          </a:p>
        </p:txBody>
      </p:sp>
      <p:sp>
        <p:nvSpPr>
          <p:cNvPr id="4" name="Diamond 3"/>
          <p:cNvSpPr/>
          <p:nvPr/>
        </p:nvSpPr>
        <p:spPr>
          <a:xfrm>
            <a:off x="5426613" y="0"/>
            <a:ext cx="1338773" cy="829994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6761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67411"/>
            <a:ext cx="12192000" cy="62530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Great Father of Glory, pure Father of Light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Thine angels adore Thee, all veiling their sight;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All praise we would render,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O help us to see:</a:t>
            </a:r>
          </a:p>
          <a:p>
            <a:pPr marL="0" indent="0" algn="ctr">
              <a:buNone/>
            </a:pPr>
            <a:r>
              <a:rPr lang="en-US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‘Tis</a:t>
            </a: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only the </a:t>
            </a:r>
            <a:r>
              <a:rPr lang="en-US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splendour</a:t>
            </a: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Of light </a:t>
            </a:r>
            <a:r>
              <a:rPr lang="en-US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hideth</a:t>
            </a:r>
            <a:r>
              <a:rPr lang="en-US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Thee.</a:t>
            </a:r>
          </a:p>
        </p:txBody>
      </p:sp>
      <p:sp>
        <p:nvSpPr>
          <p:cNvPr id="4" name="Diamond 3"/>
          <p:cNvSpPr/>
          <p:nvPr/>
        </p:nvSpPr>
        <p:spPr>
          <a:xfrm>
            <a:off x="5426611" y="98506"/>
            <a:ext cx="1338773" cy="829994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5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C27CED6-AB66-4FDD-8FC4-80FF4FD68855}"/>
              </a:ext>
            </a:extLst>
          </p:cNvPr>
          <p:cNvSpPr/>
          <p:nvPr/>
        </p:nvSpPr>
        <p:spPr>
          <a:xfrm>
            <a:off x="5705521" y="6000733"/>
            <a:ext cx="780951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183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10553700" y="673100"/>
            <a:ext cx="1422400" cy="1270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0579100" y="2489200"/>
            <a:ext cx="1397000" cy="2540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541000" y="6146800"/>
            <a:ext cx="1435100" cy="2540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82AD732-F131-A7BD-535C-BA16AE8CA5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28970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6CEC3EF-0F27-410C-9424-182CD6223F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A89BB98-760C-422C-80AD-625C5C0E1B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F0316E-09DE-442F-9A87-AEEB700C7F86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</TotalTime>
  <Words>169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LUBO</cp:lastModifiedBy>
  <cp:revision>22</cp:revision>
  <dcterms:created xsi:type="dcterms:W3CDTF">2019-06-12T05:15:51Z</dcterms:created>
  <dcterms:modified xsi:type="dcterms:W3CDTF">2024-11-16T10:26:53Z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