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1"/>
  </p:notesMasterIdLst>
  <p:sldIdLst>
    <p:sldId id="256" r:id="rId5"/>
    <p:sldId id="257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E38CE3-BFC4-43F1-B93D-7B336E6B87EE}" type="datetimeFigureOut">
              <a:rPr lang="en-US" smtClean="0"/>
              <a:pPr/>
              <a:t>11/14/2024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D72FE1-9D16-4B32-ABBB-3AB0FAD5ABEC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72FE1-9D16-4B32-ABBB-3AB0FAD5ABE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72FE1-9D16-4B32-ABBB-3AB0FAD5ABE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72FE1-9D16-4B32-ABBB-3AB0FAD5ABEC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92819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72FE1-9D16-4B32-ABBB-3AB0FAD5ABEC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31443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72FE1-9D16-4B32-ABBB-3AB0FAD5ABEC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443010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72FE1-9D16-4B32-ABBB-3AB0FAD5ABEC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25314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CC9D0-8EAA-CE1C-10C4-97D8CA5041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4CC2CA-55E7-53C1-09AD-9C4EFE084B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B44905-822F-2025-80AA-9023E2059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301FF-84C4-F4B7-FD25-9CF21A338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B0529A-E114-9783-35F9-06ACD3E9D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23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8EE72E-80D5-6332-B9B7-565E27BB7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0E2AA3-B256-6131-7226-9B35144959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ED144-6517-A31E-47C1-BF033B0BC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3B930-0F70-F697-3648-FAF4F6DEE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B27F5-1B37-B8FA-C897-CC001E34B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55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BB274-E403-8BBB-3245-05E1D1802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A43E35-395C-D9E4-14BF-182C242B98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E499CA-2DAA-7104-C274-376CBC3D8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AF3990-E8A8-E25F-DC09-EF3F2571D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ACC0D-755F-6F91-C4D8-EF985046B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96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EFB5F-26D4-B02A-ED5D-368CEE4D8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C02FA3-A6BB-E649-F941-21D0D26771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F9B1EA-2E5B-5F59-9B06-21A766B9D0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9D7282-A9D3-5AAB-47B9-92280BEA0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C80489-7746-F284-E099-BFDB1C8FF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28C2F9-C358-7C2D-226C-FB993647B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69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4AAC8-5823-F948-E1EC-B47B95179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BDA672-DABC-E292-A41C-F677B0070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1886C7-A33D-3100-93E8-081D7874F9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102165-71B0-5E60-8F7A-B8B7EC9055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7D31AC-08D4-9868-4750-95CA5F366E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F2A05B-23DB-C06E-B057-0811A6B9B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4F266D-4133-2D70-27DE-A290F7050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D23ACA-4DFE-9BDE-9B16-4ADD15301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08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64160-422B-44DC-5D0C-6141B0F80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09C4FF-2418-E5E4-64AC-4550DB391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FC9BA4-BBDF-303A-840F-A16AF1DA0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ACAA78-BA77-9549-D7F0-66E7C6735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23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047C8E-3F8D-A46C-D815-752DE5D54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E9C224-52E3-A4C3-A901-2A47F4135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E35F46-EE01-06B1-FDF5-00D823B9F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67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8B20D-B69A-5EFC-B209-5AFADD62E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D8A40-EAD0-8936-3130-8F1322902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263A16-DFBB-6992-5DA5-0B8D181916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85875F-8D7B-7754-978D-58B2276B8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4BF6C4-3D2F-EEA2-24B4-6A5F96A59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65A411-E855-0F8A-8B78-9CD4228C8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44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0C16F-A9AC-840D-2B46-111D41F7C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27B94D-15A1-7F9E-7E3C-D527D6EA4A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7E97B6-67B0-A455-9EE1-01155AB34A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07F0D-86C7-1F9A-93B4-365551390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E31EBA-DFBB-D2BE-70DE-3C71EAAB6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F6C4E4-A527-C114-6F0E-37739B73F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84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5D161-92A3-A825-8CE2-C5D5DCA1C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5103A5-DA6D-BB9C-35A8-3C5016DBE1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3B6C6-3603-3D55-6812-2587047E7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46A0C0-437D-40B2-C84A-B4A1FE832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443A84-3C3E-F237-90DF-AA077FDE6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13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95E663-CF15-FCCB-1127-15FB57A64B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390413-8C17-758E-EEA3-9829885156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BCEAA4-50B1-35D2-BAE9-1B31C976A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431D63-6B4D-AA9E-1028-296062E72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437EE6-D0C7-6560-5320-9FD4492A7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48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81B453-40E6-7799-49ED-58DBF1588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1ED93B-7AD3-E799-7416-E879B487D8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9DE1A-3C1D-1D02-9BC1-4B003056FE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310C28-421E-1475-06C2-BAFADA2399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984D70-B791-A9B1-67F9-40B1A8BA50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269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0670" y="1098785"/>
            <a:ext cx="8255767" cy="2904655"/>
          </a:xfrm>
          <a:solidFill>
            <a:schemeClr val="bg1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CHRIST ALONE</a:t>
            </a:r>
            <a:br>
              <a:rPr lang="en-GB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387</a:t>
            </a:r>
            <a:br>
              <a:rPr lang="en-GB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87053" y="4419600"/>
            <a:ext cx="1143000" cy="10668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609600"/>
            <a:ext cx="9372600" cy="56388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endParaRPr lang="en-GB" sz="3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Christ alone my hope is found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He is my light, my strength, my song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This Cornerstone, this solid ground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Firm through the fiercest drought and storm</a:t>
            </a:r>
          </a:p>
          <a:p>
            <a:pPr>
              <a:buNone/>
            </a:pPr>
            <a:endParaRPr lang="en-GB" sz="1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What heights of love, what depths of peace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When fears are stilled, when strivings cease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My Comforter, my All in all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Here in the love of Christ I stand</a:t>
            </a:r>
          </a:p>
          <a:p>
            <a:pPr>
              <a:buNone/>
            </a:pPr>
            <a:endParaRPr lang="en-ZA" sz="3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 flipH="1">
            <a:off x="3979070" y="304800"/>
            <a:ext cx="1185859" cy="609600"/>
          </a:xfrm>
          <a:prstGeom prst="diamond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50096" cy="5715000"/>
          </a:xfrm>
          <a:solidFill>
            <a:schemeClr val="bg1"/>
          </a:solidFill>
          <a:ln>
            <a:noFill/>
          </a:ln>
          <a:effectLst>
            <a:glow rad="127000">
              <a:schemeClr val="bg1"/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endParaRPr lang="en-GB" sz="3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In Christ alone, who took on flesh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Fullness of God in helpless Babe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This gift of love and righteousness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Scorned by the ones He came to save</a:t>
            </a:r>
          </a:p>
          <a:p>
            <a:pPr>
              <a:buNone/>
            </a:pPr>
            <a:endParaRPr lang="en-GB" sz="1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</a:t>
            </a:r>
            <a:r>
              <a:rPr lang="en-GB" sz="32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‘Til</a:t>
            </a: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on that cross as Jesus died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The wrath of God was satisfied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For every sin on Him was laid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Here in the death of Christ I live 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endParaRPr lang="en-ZA" sz="3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 flipH="1">
            <a:off x="3979071" y="304800"/>
            <a:ext cx="1185859" cy="609600"/>
          </a:xfrm>
          <a:prstGeom prst="diamond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601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50096" cy="5486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endParaRPr lang="en-GB" sz="3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</a:t>
            </a: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in the ground His body lay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Light of the world by darkness slain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Then bursting forth in glorious Day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Up from the grave He rose again</a:t>
            </a:r>
          </a:p>
          <a:p>
            <a:pPr>
              <a:buNone/>
            </a:pPr>
            <a:endParaRPr lang="en-GB" sz="1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And as He stands in victory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Sin’s curse has lost its grip on me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For I am His and He is mine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Bought with the precious blood of Christ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 flipH="1">
            <a:off x="3979071" y="304800"/>
            <a:ext cx="1185859" cy="609600"/>
          </a:xfrm>
          <a:prstGeom prst="diamond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83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50096" cy="6248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endParaRPr lang="en-GB" sz="1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No guilt in life, no fear in death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This is the power of Christ in me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From a life’s first cry to final breath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Jesus commands my destiny</a:t>
            </a:r>
          </a:p>
          <a:p>
            <a:pPr>
              <a:buNone/>
            </a:pPr>
            <a:endParaRPr lang="en-GB" sz="1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</a:t>
            </a: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power of hell, no scheme of man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Could ever pluck me from His Hand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</a:t>
            </a:r>
            <a:r>
              <a:rPr lang="en-GB" sz="32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‘Til</a:t>
            </a: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He returns or calls me home</a:t>
            </a:r>
          </a:p>
          <a:p>
            <a:pPr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Here in the power of Christ I stand.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 flipH="1">
            <a:off x="3979071" y="304800"/>
            <a:ext cx="1185859" cy="609600"/>
          </a:xfrm>
          <a:prstGeom prst="diamond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3429000" y="6031992"/>
            <a:ext cx="2362200" cy="368808"/>
          </a:xfrm>
          <a:prstGeom prst="downArrow">
            <a:avLst>
              <a:gd name="adj1" fmla="val 77325"/>
              <a:gd name="adj2" fmla="val 50000"/>
            </a:avLst>
          </a:prstGeom>
          <a:solidFill>
            <a:schemeClr val="bg1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</a:rPr>
              <a:t>The solid Rock</a:t>
            </a:r>
            <a:endParaRPr lang="en-ZA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98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50096" cy="6248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Christ the Solid Rock I stand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other ground is sinking sand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other ground is sinking sand     </a:t>
            </a:r>
            <a:r>
              <a:rPr lang="en-GB" sz="32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</a:t>
            </a:r>
          </a:p>
        </p:txBody>
      </p:sp>
      <p:sp>
        <p:nvSpPr>
          <p:cNvPr id="4" name="Diamond 3"/>
          <p:cNvSpPr/>
          <p:nvPr/>
        </p:nvSpPr>
        <p:spPr>
          <a:xfrm flipH="1">
            <a:off x="3979071" y="304800"/>
            <a:ext cx="1185859" cy="609600"/>
          </a:xfrm>
          <a:prstGeom prst="diamond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7247" y="3972580"/>
            <a:ext cx="16326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 </a:t>
            </a:r>
            <a:endParaRPr lang="en-ZA" sz="28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23273" y="4723369"/>
            <a:ext cx="67056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1795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5899BEFC-D79B-4171-A10A-9A2BBFDB93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3819E81-4244-42F0-A15D-4DDB157D0E4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32EAAE-B69B-452D-925E-CE009C7C8888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b3fec16b-ebc2-4fa6-9dd6-49e1f08d656d"/>
    <ds:schemaRef ds:uri="http://schemas.openxmlformats.org/package/2006/metadata/core-properties"/>
    <ds:schemaRef ds:uri="e1b72f72-a6ce-48fe-a382-9236e8dc1f6b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</TotalTime>
  <Words>312</Words>
  <Application>Microsoft Office PowerPoint</Application>
  <PresentationFormat>On-screen Show (4:3)</PresentationFormat>
  <Paragraphs>60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Cambria</vt:lpstr>
      <vt:lpstr>Office Theme</vt:lpstr>
      <vt:lpstr>IN CHRIST ALONE 387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Christ Alone</dc:title>
  <dc:creator>Ukelo</dc:creator>
  <cp:lastModifiedBy>LUBO</cp:lastModifiedBy>
  <cp:revision>48</cp:revision>
  <dcterms:created xsi:type="dcterms:W3CDTF">2006-08-16T00:00:00Z</dcterms:created>
  <dcterms:modified xsi:type="dcterms:W3CDTF">2024-11-14T14:39:58Z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