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2" autoAdjust="0"/>
    <p:restoredTop sz="94624" autoAdjust="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10/30/2021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10/30/2021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10/30/2021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10/30/2021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1829761"/>
          </a:xfrm>
        </p:spPr>
        <p:txBody>
          <a:bodyPr>
            <a:noAutofit/>
          </a:bodyPr>
          <a:lstStyle/>
          <a:p>
            <a:r>
              <a:rPr lang="en-US" sz="60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He’s in Front of Me,</a:t>
            </a:r>
            <a:br>
              <a:rPr lang="en-US" sz="60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US" sz="60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4419599" y="3236948"/>
            <a:ext cx="1143000" cy="1153711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E </a:t>
            </a:r>
            <a:endParaRPr lang="en-ZA" sz="6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67797" y="2028534"/>
            <a:ext cx="164660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>
                <a:solidFill>
                  <a:schemeClr val="bg1"/>
                </a:solidFill>
              </a:rPr>
              <a:t>700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638800"/>
          </a:xfrm>
        </p:spPr>
        <p:txBody>
          <a:bodyPr>
            <a:normAutofit fontScale="85000" lnSpcReduction="20000"/>
          </a:bodyPr>
          <a:lstStyle/>
          <a:p>
            <a:pPr algn="ctr">
              <a:buFontTx/>
              <a:buNone/>
            </a:pPr>
            <a:endParaRPr lang="en-US" sz="3200" dirty="0">
              <a:solidFill>
                <a:schemeClr val="bg1"/>
              </a:solidFill>
            </a:endParaRPr>
          </a:p>
          <a:p>
            <a:pPr algn="ctr">
              <a:buFontTx/>
              <a:buNone/>
            </a:pPr>
            <a:r>
              <a:rPr lang="en-US" sz="3900" b="1" dirty="0">
                <a:solidFill>
                  <a:schemeClr val="bg1"/>
                </a:solidFill>
                <a:latin typeface="Cambria" pitchFamily="18" charset="0"/>
              </a:rPr>
              <a:t>Jesus, in front of me,</a:t>
            </a:r>
          </a:p>
          <a:p>
            <a:pPr algn="ctr">
              <a:buFontTx/>
              <a:buNone/>
            </a:pPr>
            <a:r>
              <a:rPr lang="en-US" sz="3900" b="1" dirty="0">
                <a:solidFill>
                  <a:schemeClr val="bg1"/>
                </a:solidFill>
                <a:latin typeface="Cambria" pitchFamily="18" charset="0"/>
              </a:rPr>
              <a:t>Saviour, before my face.</a:t>
            </a:r>
          </a:p>
          <a:p>
            <a:pPr algn="ctr">
              <a:buFontTx/>
              <a:buNone/>
            </a:pPr>
            <a:endParaRPr lang="en-US" sz="3900" b="1" dirty="0">
              <a:solidFill>
                <a:schemeClr val="bg1"/>
              </a:solidFill>
              <a:latin typeface="Cambria" pitchFamily="18" charset="0"/>
            </a:endParaRPr>
          </a:p>
          <a:p>
            <a:pPr algn="ctr">
              <a:buFontTx/>
              <a:buNone/>
            </a:pPr>
            <a:r>
              <a:rPr lang="en-US" sz="3900" b="1" dirty="0">
                <a:solidFill>
                  <a:schemeClr val="bg1"/>
                </a:solidFill>
                <a:latin typeface="Cambria" pitchFamily="18" charset="0"/>
              </a:rPr>
              <a:t>The one who died and rose again,</a:t>
            </a:r>
          </a:p>
          <a:p>
            <a:pPr algn="ctr">
              <a:buFontTx/>
              <a:buNone/>
            </a:pPr>
            <a:r>
              <a:rPr lang="en-US" sz="3900" b="1" dirty="0">
                <a:solidFill>
                  <a:schemeClr val="bg1"/>
                </a:solidFill>
                <a:latin typeface="Cambria" pitchFamily="18" charset="0"/>
              </a:rPr>
              <a:t>The one who died and rose again,</a:t>
            </a:r>
          </a:p>
          <a:p>
            <a:pPr algn="ctr">
              <a:buFontTx/>
              <a:buNone/>
            </a:pPr>
            <a:r>
              <a:rPr lang="en-US" sz="3900" b="1" dirty="0">
                <a:solidFill>
                  <a:schemeClr val="bg1"/>
                </a:solidFill>
                <a:latin typeface="Cambria" pitchFamily="18" charset="0"/>
              </a:rPr>
              <a:t>He’s in front of me,</a:t>
            </a:r>
          </a:p>
          <a:p>
            <a:pPr algn="ctr">
              <a:buFontTx/>
              <a:buNone/>
            </a:pPr>
            <a:r>
              <a:rPr lang="en-US" sz="3900" b="1" dirty="0">
                <a:solidFill>
                  <a:schemeClr val="bg1"/>
                </a:solidFill>
                <a:latin typeface="Cambria" pitchFamily="18" charset="0"/>
              </a:rPr>
              <a:t>Healing the brokenhearted,</a:t>
            </a:r>
          </a:p>
          <a:p>
            <a:pPr algn="ctr">
              <a:buFontTx/>
              <a:buNone/>
            </a:pPr>
            <a:endParaRPr lang="en-US" sz="3900" b="1" dirty="0">
              <a:solidFill>
                <a:schemeClr val="bg1"/>
              </a:solidFill>
              <a:latin typeface="Cambria" pitchFamily="18" charset="0"/>
            </a:endParaRPr>
          </a:p>
          <a:p>
            <a:pPr algn="ctr">
              <a:buFontTx/>
              <a:buNone/>
            </a:pPr>
            <a:r>
              <a:rPr lang="en-US" sz="3900" b="1" dirty="0">
                <a:solidFill>
                  <a:schemeClr val="bg1"/>
                </a:solidFill>
                <a:latin typeface="Cambria" pitchFamily="18" charset="0"/>
              </a:rPr>
              <a:t>He’s in front of me,</a:t>
            </a:r>
          </a:p>
          <a:p>
            <a:pPr algn="ctr">
              <a:buFontTx/>
              <a:buNone/>
            </a:pPr>
            <a:r>
              <a:rPr lang="en-US" sz="3900" b="1" dirty="0">
                <a:solidFill>
                  <a:schemeClr val="bg1"/>
                </a:solidFill>
                <a:latin typeface="Cambria" pitchFamily="18" charset="0"/>
              </a:rPr>
              <a:t>He’s in front of me.</a:t>
            </a:r>
          </a:p>
          <a:p>
            <a:pPr algn="ctr">
              <a:buFontTx/>
              <a:buNone/>
            </a:pPr>
            <a:endParaRPr lang="en-US" sz="2400" dirty="0">
              <a:solidFill>
                <a:schemeClr val="bg1"/>
              </a:solidFill>
            </a:endParaRPr>
          </a:p>
          <a:p>
            <a:pPr algn="ctr">
              <a:buFontTx/>
              <a:buNone/>
            </a:pPr>
            <a:r>
              <a:rPr lang="en-US" sz="2400" dirty="0">
                <a:solidFill>
                  <a:srgbClr val="FFFF00"/>
                </a:solidFill>
              </a:rPr>
              <a:t>(Repeat all)</a:t>
            </a:r>
          </a:p>
          <a:p>
            <a:pPr algn="ctr">
              <a:buFontTx/>
              <a:buNone/>
            </a:pPr>
            <a:endParaRPr lang="en-US" sz="3200" dirty="0">
              <a:solidFill>
                <a:schemeClr val="bg1"/>
              </a:solidFill>
            </a:endParaRPr>
          </a:p>
          <a:p>
            <a:pPr algn="ctr">
              <a:buFontTx/>
              <a:buNone/>
            </a:pPr>
            <a:endParaRPr lang="en-US" sz="3200" dirty="0">
              <a:solidFill>
                <a:schemeClr val="bg1"/>
              </a:solidFill>
            </a:endParaRPr>
          </a:p>
          <a:p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533400"/>
          </a:xfrm>
        </p:spPr>
        <p:txBody>
          <a:bodyPr>
            <a:normAutofit fontScale="90000"/>
          </a:bodyPr>
          <a:lstStyle/>
          <a:p>
            <a:pPr algn="ctr">
              <a:buFontTx/>
              <a:buNone/>
            </a:pPr>
            <a:r>
              <a:rPr lang="en-US" sz="32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4" name="Down Ribbon 3"/>
          <p:cNvSpPr/>
          <p:nvPr/>
        </p:nvSpPr>
        <p:spPr>
          <a:xfrm>
            <a:off x="4191000" y="6324600"/>
            <a:ext cx="944951" cy="129038"/>
          </a:xfrm>
          <a:prstGeom prst="ribbon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ight Brace 4"/>
          <p:cNvSpPr/>
          <p:nvPr/>
        </p:nvSpPr>
        <p:spPr>
          <a:xfrm>
            <a:off x="6934200" y="914400"/>
            <a:ext cx="381000" cy="1143000"/>
          </a:xfrm>
          <a:prstGeom prst="rightBrace">
            <a:avLst>
              <a:gd name="adj1" fmla="val 57857"/>
              <a:gd name="adj2" fmla="val 50000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308812" y="1324428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ambria" pitchFamily="18" charset="0"/>
              </a:rPr>
              <a:t>X2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8001000" y="2362200"/>
            <a:ext cx="381000" cy="3124200"/>
          </a:xfrm>
          <a:prstGeom prst="rightBrace">
            <a:avLst>
              <a:gd name="adj1" fmla="val 107381"/>
              <a:gd name="adj2" fmla="val 50000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75612" y="3777342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ambria" pitchFamily="18" charset="0"/>
              </a:rPr>
              <a:t>X2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71</TotalTime>
  <Words>67</Words>
  <Application>Microsoft Office PowerPoint</Application>
  <PresentationFormat>On-screen Show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Cambria</vt:lpstr>
      <vt:lpstr>Lucida Sans Unicode</vt:lpstr>
      <vt:lpstr>Verdana</vt:lpstr>
      <vt:lpstr>Wingdings 2</vt:lpstr>
      <vt:lpstr>Wingdings 3</vt:lpstr>
      <vt:lpstr>Concourse</vt:lpstr>
      <vt:lpstr>He’s in Front of Me, 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He’s in front of me, </dc:title>
  <dc:creator>Tharcisse Yambayamba</dc:creator>
  <cp:lastModifiedBy>Ukelo Alimange</cp:lastModifiedBy>
  <cp:revision>12</cp:revision>
  <dcterms:created xsi:type="dcterms:W3CDTF">2006-08-16T00:00:00Z</dcterms:created>
  <dcterms:modified xsi:type="dcterms:W3CDTF">2021-10-29T22:07:09Z</dcterms:modified>
</cp:coreProperties>
</file>