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9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53130-9DDC-4773-A1BA-EA320B0E43EE}" type="datetimeFigureOut">
              <a:rPr lang="en-US" smtClean="0"/>
              <a:pPr/>
              <a:t>7/17/2021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19BEF7-2EF9-4F28-884C-1C728148997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9BEF7-2EF9-4F28-884C-1C728148997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9BEF7-2EF9-4F28-884C-1C728148997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9BEF7-2EF9-4F28-884C-1C7281489979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27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970" y="1219200"/>
            <a:ext cx="8633460" cy="2895600"/>
          </a:xfrm>
        </p:spPr>
        <p:txBody>
          <a:bodyPr>
            <a:noAutofit/>
          </a:bodyPr>
          <a:lstStyle/>
          <a:p>
            <a:br>
              <a:rPr lang="en-ZA" sz="5400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IN MOMENTS LIKE THESE</a:t>
            </a:r>
            <a:br>
              <a:rPr lang="en-ZA" sz="5400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459</a:t>
            </a:r>
            <a:br>
              <a:rPr lang="en-ZA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23409" y="3663150"/>
            <a:ext cx="1316182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052560" cy="590984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In moments like these,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sing a love song, I sing a love song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unto Jesus;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In moments like these,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sing a love song, I sing a love song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unto Him.</a:t>
            </a:r>
            <a:endParaRPr lang="en-ZA" sz="18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Singing I love You, Lord </a:t>
            </a: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love You.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230880" y="5867400"/>
            <a:ext cx="2636520" cy="381000"/>
          </a:xfrm>
          <a:prstGeom prst="downArrow">
            <a:avLst>
              <a:gd name="adj1" fmla="val 78125"/>
              <a:gd name="adj2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</a:rPr>
              <a:t>I lift up my hand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052560" cy="590984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In moments like these,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lift up my hand, I lift up my hand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unto Jesus.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In moments like these,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lift up my hand, I lift up my hand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unto Him.</a:t>
            </a:r>
            <a:endParaRPr lang="en-ZA" sz="18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Singing I love You, Lord </a:t>
            </a: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love You.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59436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892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38</TotalTime>
  <Words>119</Words>
  <Application>Microsoft Office PowerPoint</Application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 IN MOMENTS LIKE THESE 459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IN MOMENTS   LIKE   THESE  459 </dc:title>
  <dc:creator>Ukelo</dc:creator>
  <cp:lastModifiedBy>Ukelo Alimange</cp:lastModifiedBy>
  <cp:revision>17</cp:revision>
  <dcterms:created xsi:type="dcterms:W3CDTF">2006-08-16T00:00:00Z</dcterms:created>
  <dcterms:modified xsi:type="dcterms:W3CDTF">2021-07-17T21:16:27Z</dcterms:modified>
</cp:coreProperties>
</file>