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4"/>
  </p:sldMasterIdLst>
  <p:notesMasterIdLst>
    <p:notesMasterId r:id="rId12"/>
  </p:notesMasterIdLst>
  <p:sldIdLst>
    <p:sldId id="265" r:id="rId5"/>
    <p:sldId id="266" r:id="rId6"/>
    <p:sldId id="267" r:id="rId7"/>
    <p:sldId id="268" r:id="rId8"/>
    <p:sldId id="272" r:id="rId9"/>
    <p:sldId id="269" r:id="rId10"/>
    <p:sldId id="27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190" autoAdjust="0"/>
    <p:restoredTop sz="86420" autoAdjust="0"/>
  </p:normalViewPr>
  <p:slideViewPr>
    <p:cSldViewPr>
      <p:cViewPr varScale="1">
        <p:scale>
          <a:sx n="77" d="100"/>
          <a:sy n="77" d="100"/>
        </p:scale>
        <p:origin x="490" y="5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BB9455-D582-4CED-A8D6-ACAD27C02A4B}" type="datetimeFigureOut">
              <a:rPr lang="en-ZA" smtClean="0"/>
              <a:pPr/>
              <a:t>2025/02/07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0D6A20-A6AD-4BA0-9B97-704046F1F5A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06662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62707" y="1371600"/>
            <a:ext cx="109728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D2754-E632-4C97-B9BC-B8DF8977B15F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6F1EE-D75D-44D8-8EE6-786378FBD3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828800" y="3331698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D2754-E632-4C97-B9BC-B8DF8977B15F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6F1EE-D75D-44D8-8EE6-786378FBD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609600"/>
            <a:ext cx="94488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2507786"/>
            <a:ext cx="94488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D2754-E632-4C97-B9BC-B8DF8977B15F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66400" y="6416676"/>
            <a:ext cx="1016000" cy="365125"/>
          </a:xfrm>
        </p:spPr>
        <p:txBody>
          <a:bodyPr/>
          <a:lstStyle/>
          <a:p>
            <a:fld id="{37E6F1EE-D75D-44D8-8EE6-786378FBD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D2754-E632-4C97-B9BC-B8DF8977B15F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6F1EE-D75D-44D8-8EE6-786378FBD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D2754-E632-4C97-B9BC-B8DF8977B15F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6F1EE-D75D-44D8-8EE6-786378FBD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D2754-E632-4C97-B9BC-B8DF8977B15F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6F1EE-D75D-44D8-8EE6-786378FBD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D2754-E632-4C97-B9BC-B8DF8977B15F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6F1EE-D75D-44D8-8EE6-786378FBD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1" y="1524001"/>
            <a:ext cx="4011084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D2754-E632-4C97-B9BC-B8DF8977B15F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6F1EE-D75D-44D8-8EE6-786378FBD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609600"/>
            <a:ext cx="73152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438400" y="1831975"/>
            <a:ext cx="73152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indent="0" algn="l" rtl="0" eaLnBrk="1" latinLnBrk="0" hangingPunct="1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8400" y="1166787"/>
            <a:ext cx="73152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D2754-E632-4C97-B9BC-B8DF8977B15F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6F1EE-D75D-44D8-8EE6-786378FBD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D2754-E632-4C97-B9BC-B8DF8977B15F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6F1EE-D75D-44D8-8EE6-786378FBD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D2754-E632-4C97-B9BC-B8DF8977B15F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6F1EE-D75D-44D8-8EE6-786378FBD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" y="6416676"/>
            <a:ext cx="28448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F7D2754-E632-4C97-B9BC-B8DF8977B15F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165600" y="6416676"/>
            <a:ext cx="38608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0566400" y="6416676"/>
            <a:ext cx="1016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7E6F1EE-D75D-44D8-8EE6-786378FBD3A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77EE8-A632-46E0-A824-4A949B3A9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04800"/>
            <a:ext cx="8229600" cy="4267200"/>
          </a:xfrm>
        </p:spPr>
        <p:txBody>
          <a:bodyPr>
            <a:noAutofit/>
          </a:bodyPr>
          <a:lstStyle/>
          <a:p>
            <a:r>
              <a:rPr lang="en-ZA" sz="72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the Hollow </a:t>
            </a:r>
            <a:br>
              <a:rPr lang="en-ZA" sz="72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72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His Hand</a:t>
            </a:r>
            <a:br>
              <a:rPr lang="en-ZA" sz="66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600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513</a:t>
            </a: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D170622D-CD96-4F1B-8625-0B9BEB09D72A}"/>
              </a:ext>
            </a:extLst>
          </p:cNvPr>
          <p:cNvSpPr/>
          <p:nvPr/>
        </p:nvSpPr>
        <p:spPr>
          <a:xfrm>
            <a:off x="5036138" y="4114801"/>
            <a:ext cx="2119724" cy="137631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La#</a:t>
            </a:r>
            <a:endParaRPr lang="en-ZA" sz="72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49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50A36-B123-4F5B-A367-0BF9CCBA4D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600200"/>
            <a:ext cx="11658599" cy="4709160"/>
          </a:xfrm>
        </p:spPr>
        <p:txBody>
          <a:bodyPr>
            <a:noAutofit/>
          </a:bodyPr>
          <a:lstStyle/>
          <a:p>
            <a:pPr marL="137160" indent="0"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With my Saviour ever near to guide me</a:t>
            </a:r>
          </a:p>
          <a:p>
            <a:pPr marL="137160" indent="0"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 am safe, whatever may betide me;</a:t>
            </a:r>
          </a:p>
          <a:p>
            <a:pPr marL="137160" indent="0"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137160" indent="0"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From the storm and tempest He will hide me</a:t>
            </a:r>
          </a:p>
          <a:p>
            <a:pPr marL="137160" indent="0"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In the hollow of His hand.</a:t>
            </a:r>
          </a:p>
          <a:p>
            <a:pPr marL="137160" indent="0"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137160" indent="0"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0444387-D1B0-4D90-9C78-71DDD06E4BA8}"/>
              </a:ext>
            </a:extLst>
          </p:cNvPr>
          <p:cNvSpPr/>
          <p:nvPr/>
        </p:nvSpPr>
        <p:spPr>
          <a:xfrm>
            <a:off x="5359675" y="457200"/>
            <a:ext cx="1472650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87848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50A36-B123-4F5B-A367-0BF9CCBA4D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1219200"/>
            <a:ext cx="10972800" cy="4709160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the hollow of His hand,</a:t>
            </a:r>
          </a:p>
          <a:p>
            <a:pPr marL="137160" indent="0"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the hollow of His hand;</a:t>
            </a:r>
          </a:p>
          <a:p>
            <a:pPr marL="137160" indent="0" algn="ctr">
              <a:buNone/>
            </a:pP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137160" indent="0"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 am safe, whatever may betide me;</a:t>
            </a:r>
          </a:p>
          <a:p>
            <a:pPr marL="137160" indent="0"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the hollow of His hand.</a:t>
            </a:r>
          </a:p>
          <a:p>
            <a:pPr marL="137160" indent="0" algn="ctr">
              <a:buNone/>
            </a:pP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137160" indent="0" algn="ctr">
              <a:buNone/>
            </a:pP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0444387-D1B0-4D90-9C78-71DDD06E4BA8}"/>
              </a:ext>
            </a:extLst>
          </p:cNvPr>
          <p:cNvSpPr/>
          <p:nvPr/>
        </p:nvSpPr>
        <p:spPr>
          <a:xfrm>
            <a:off x="4910140" y="155236"/>
            <a:ext cx="2371719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D6248C6-E851-415C-8AD6-5756A9482F11}"/>
              </a:ext>
            </a:extLst>
          </p:cNvPr>
          <p:cNvSpPr/>
          <p:nvPr/>
        </p:nvSpPr>
        <p:spPr>
          <a:xfrm>
            <a:off x="5470160" y="23712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5EC930-6404-4437-ADAC-F0A055463538}"/>
              </a:ext>
            </a:extLst>
          </p:cNvPr>
          <p:cNvSpPr/>
          <p:nvPr/>
        </p:nvSpPr>
        <p:spPr>
          <a:xfrm>
            <a:off x="5331366" y="5782101"/>
            <a:ext cx="1529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30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50A36-B123-4F5B-A367-0BF9CCBA4D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295400"/>
            <a:ext cx="11353799" cy="4709160"/>
          </a:xfrm>
        </p:spPr>
        <p:txBody>
          <a:bodyPr>
            <a:noAutofit/>
          </a:bodyPr>
          <a:lstStyle/>
          <a:p>
            <a:pPr marL="137160" indent="0"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In His arms of Love He does enfold me</a:t>
            </a:r>
          </a:p>
          <a:p>
            <a:pPr marL="137160" indent="0"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Words of peace His voice divine hath told me</a:t>
            </a:r>
          </a:p>
          <a:p>
            <a:pPr marL="137160" indent="0"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137160" indent="0"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 am safe, for God Himself does hold me;</a:t>
            </a:r>
          </a:p>
          <a:p>
            <a:pPr marL="137160" indent="0"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In the hollow of His hand.</a:t>
            </a:r>
          </a:p>
          <a:p>
            <a:pPr marL="137160" indent="0"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137160" indent="0"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0444387-D1B0-4D90-9C78-71DDD06E4BA8}"/>
              </a:ext>
            </a:extLst>
          </p:cNvPr>
          <p:cNvSpPr/>
          <p:nvPr/>
        </p:nvSpPr>
        <p:spPr>
          <a:xfrm>
            <a:off x="5359675" y="381000"/>
            <a:ext cx="1472650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7693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364689-6E46-665E-5521-3340E39C98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ACB0AA-7B63-F31F-8F85-D289010C3F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1219200"/>
            <a:ext cx="10972800" cy="4709160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the hollow of His hand,</a:t>
            </a:r>
          </a:p>
          <a:p>
            <a:pPr marL="137160" indent="0"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the hollow of His hand;</a:t>
            </a:r>
          </a:p>
          <a:p>
            <a:pPr marL="137160" indent="0" algn="ctr">
              <a:buNone/>
            </a:pP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137160" indent="0"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 am safe, whatever may betide me;</a:t>
            </a:r>
          </a:p>
          <a:p>
            <a:pPr marL="137160" indent="0"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the hollow of His hand.</a:t>
            </a:r>
          </a:p>
          <a:p>
            <a:pPr marL="137160" indent="0" algn="ctr">
              <a:buNone/>
            </a:pP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137160" indent="0" algn="ctr">
              <a:buNone/>
            </a:pP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34E98B4D-EE26-23A0-ADE4-0C60DF36B801}"/>
              </a:ext>
            </a:extLst>
          </p:cNvPr>
          <p:cNvSpPr/>
          <p:nvPr/>
        </p:nvSpPr>
        <p:spPr>
          <a:xfrm>
            <a:off x="4910140" y="155236"/>
            <a:ext cx="2371719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1AA69B9-6650-0577-C670-5992C9D809BD}"/>
              </a:ext>
            </a:extLst>
          </p:cNvPr>
          <p:cNvSpPr/>
          <p:nvPr/>
        </p:nvSpPr>
        <p:spPr>
          <a:xfrm>
            <a:off x="5470160" y="23712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D902FF-544E-F2EA-D7EC-37CD7EE2983D}"/>
              </a:ext>
            </a:extLst>
          </p:cNvPr>
          <p:cNvSpPr/>
          <p:nvPr/>
        </p:nvSpPr>
        <p:spPr>
          <a:xfrm>
            <a:off x="5331366" y="5782101"/>
            <a:ext cx="1529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64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50A36-B123-4F5B-A367-0BF9CCBA4D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524000"/>
            <a:ext cx="11277599" cy="4709160"/>
          </a:xfrm>
        </p:spPr>
        <p:txBody>
          <a:bodyPr>
            <a:noAutofit/>
          </a:bodyPr>
          <a:lstStyle/>
          <a:p>
            <a:pPr marL="137160" indent="0"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 will guard my soul and leave me never,</a:t>
            </a:r>
          </a:p>
          <a:p>
            <a:pPr marL="137160" indent="0"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From His Love no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po’er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on earth shall sever</a:t>
            </a:r>
          </a:p>
          <a:p>
            <a:pPr marL="137160" indent="0"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137160" indent="0"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And I know He’ll keep me now and ever,</a:t>
            </a:r>
          </a:p>
          <a:p>
            <a:pPr marL="137160" indent="0"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In the hollow of His hand.</a:t>
            </a:r>
          </a:p>
          <a:p>
            <a:pPr marL="137160" indent="0"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137160" indent="0" algn="ctr">
              <a:buNone/>
            </a:pP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20444387-D1B0-4D90-9C78-71DDD06E4BA8}"/>
              </a:ext>
            </a:extLst>
          </p:cNvPr>
          <p:cNvSpPr/>
          <p:nvPr/>
        </p:nvSpPr>
        <p:spPr>
          <a:xfrm>
            <a:off x="5207274" y="381000"/>
            <a:ext cx="1472650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73041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DA5BFF-F14D-5061-A1D2-AC83AB8E9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001F49-446F-7708-884A-0FE80487FD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1219200"/>
            <a:ext cx="10972800" cy="4709160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the hollow of His hand,</a:t>
            </a:r>
          </a:p>
          <a:p>
            <a:pPr marL="137160" indent="0"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the hollow of His hand;</a:t>
            </a:r>
          </a:p>
          <a:p>
            <a:pPr marL="137160" indent="0" algn="ctr">
              <a:buNone/>
            </a:pP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137160" indent="0"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 am safe, whatever may betide me;</a:t>
            </a:r>
          </a:p>
          <a:p>
            <a:pPr marL="137160" indent="0"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In the hollow of His hand.</a:t>
            </a:r>
          </a:p>
          <a:p>
            <a:pPr marL="137160" indent="0" algn="ctr">
              <a:buNone/>
            </a:pP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137160" indent="0" algn="ctr">
              <a:buNone/>
            </a:pPr>
            <a:endParaRPr lang="en-ZA" sz="4400" b="1" i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E922A61B-9397-F68F-EFBE-D04621C4EBC9}"/>
              </a:ext>
            </a:extLst>
          </p:cNvPr>
          <p:cNvSpPr/>
          <p:nvPr/>
        </p:nvSpPr>
        <p:spPr>
          <a:xfrm>
            <a:off x="4910140" y="155236"/>
            <a:ext cx="2371719" cy="6870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138F182-FE47-7767-1625-E39DCF6BC92E}"/>
              </a:ext>
            </a:extLst>
          </p:cNvPr>
          <p:cNvSpPr/>
          <p:nvPr/>
        </p:nvSpPr>
        <p:spPr>
          <a:xfrm>
            <a:off x="5470160" y="237127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31FBD1-61ED-08C5-FAC3-2050B23B075B}"/>
              </a:ext>
            </a:extLst>
          </p:cNvPr>
          <p:cNvSpPr/>
          <p:nvPr/>
        </p:nvSpPr>
        <p:spPr>
          <a:xfrm>
            <a:off x="5364522" y="5375323"/>
            <a:ext cx="1529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  <a:endParaRPr lang="en-ZA" sz="2800" i="1" dirty="0">
              <a:solidFill>
                <a:srgbClr val="FFFF00"/>
              </a:solidFill>
            </a:endParaRPr>
          </a:p>
        </p:txBody>
      </p:sp>
      <p:sp>
        <p:nvSpPr>
          <p:cNvPr id="6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5D306E31-D7B6-DADA-CD15-D3CA258C7BDD}"/>
              </a:ext>
            </a:extLst>
          </p:cNvPr>
          <p:cNvSpPr/>
          <p:nvPr/>
        </p:nvSpPr>
        <p:spPr>
          <a:xfrm>
            <a:off x="5718809" y="6305321"/>
            <a:ext cx="75438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6031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E70ECC5-CA9E-4849-847E-84F103479305}">
  <ds:schemaRefs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5d42dc32-f564-4da9-885c-07f0455fcf06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281A556-F637-4DA1-803C-AFC8EE8901D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0F62F6-ED59-48E5-92D8-29E73774A9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277</TotalTime>
  <Words>221</Words>
  <Application>Microsoft Office PowerPoint</Application>
  <PresentationFormat>Widescreen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Book Antiqua</vt:lpstr>
      <vt:lpstr>Calibri</vt:lpstr>
      <vt:lpstr>Cambria</vt:lpstr>
      <vt:lpstr>Lucida Sans</vt:lpstr>
      <vt:lpstr>Wingdings</vt:lpstr>
      <vt:lpstr>Wingdings 2</vt:lpstr>
      <vt:lpstr>Wingdings 3</vt:lpstr>
      <vt:lpstr>Apex</vt:lpstr>
      <vt:lpstr>In the Hollow  of His Hand 513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THE HOLLOW OF HIS HAND</dc:title>
  <dc:creator>Admin</dc:creator>
  <cp:lastModifiedBy>DCT Choir</cp:lastModifiedBy>
  <cp:revision>42</cp:revision>
  <dcterms:created xsi:type="dcterms:W3CDTF">2012-02-24T19:42:19Z</dcterms:created>
  <dcterms:modified xsi:type="dcterms:W3CDTF">2025-02-07T13:26:16Z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