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6" r:id="rId2"/>
    <p:sldId id="264" r:id="rId3"/>
    <p:sldId id="265" r:id="rId4"/>
    <p:sldId id="266" r:id="rId5"/>
    <p:sldId id="26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FB9A7C-E9E5-492E-8C5E-A26825BE17AB}" type="datetimeFigureOut">
              <a:rPr lang="en-US" smtClean="0"/>
              <a:pPr/>
              <a:t>1/28/2019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DC93B-54E4-4390-9DF9-2591CEC937C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9247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7DC93B-54E4-4390-9DF9-2591CEC937C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28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43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85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2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31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5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4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87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36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70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71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8895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6842" y="1143000"/>
            <a:ext cx="8475484" cy="2362200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ZA" b="1" cap="none" dirty="0" smtClean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THE NAME OF JESUS</a:t>
            </a:r>
            <a:br>
              <a:rPr lang="en-ZA" b="1" cap="none" dirty="0" smtClean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cap="none" dirty="0" smtClean="0">
                <a:ln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275</a:t>
            </a:r>
            <a:r>
              <a:rPr lang="en-ZA" b="1" cap="none" dirty="0" smtClean="0">
                <a:ln/>
                <a:solidFill>
                  <a:schemeClr val="accent3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cap="none" dirty="0" smtClean="0">
                <a:ln/>
                <a:solidFill>
                  <a:schemeClr val="accent3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000" b="1" cap="none" dirty="0">
              <a:ln/>
              <a:solidFill>
                <a:schemeClr val="accent3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90023" y="3737224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306" y="685800"/>
            <a:ext cx="8305800" cy="57150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the Name of Jesus </a:t>
            </a:r>
            <a:r>
              <a:rPr lang="en-ZA" sz="3600" cap="none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We have the victory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the Name of Jesus </a:t>
            </a:r>
            <a:r>
              <a:rPr lang="en-ZA" sz="3600" cap="none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(X2</a:t>
            </a:r>
            <a:r>
              <a:rPr lang="en-ZA" sz="3600" cap="none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Demons will have to flee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we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come in 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Name of Jesus</a:t>
            </a:r>
          </a:p>
          <a:p>
            <a:pPr marL="274320" lvl="0" indent="-27432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Tell me who can stand before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74320" lvl="0" indent="-27432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the precious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Name 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of Jesus</a:t>
            </a:r>
          </a:p>
          <a:p>
            <a:pPr marL="274320" lvl="0" indent="-27432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We have the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victory</a:t>
            </a: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/>
          </a:p>
        </p:txBody>
      </p:sp>
      <p:sp>
        <p:nvSpPr>
          <p:cNvPr id="4" name="Flowchart: Decision 3"/>
          <p:cNvSpPr/>
          <p:nvPr/>
        </p:nvSpPr>
        <p:spPr>
          <a:xfrm>
            <a:off x="4114800" y="482953"/>
            <a:ext cx="914400" cy="404553"/>
          </a:xfrm>
          <a:prstGeom prst="flowChartDecision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48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763000" cy="4744912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36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wonderful is Your Name,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Lord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wonderful is Your Name,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Lord!</a:t>
            </a:r>
            <a:endParaRPr lang="en-ZA" sz="36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wonderful is Your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  <a:endParaRPr lang="en-ZA" sz="36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wonderful is Your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  <a:endParaRPr lang="en-ZA" sz="36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>
              <a:buNone/>
            </a:pP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How wonderful is Your Name,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Lord</a:t>
            </a:r>
            <a:r>
              <a:rPr lang="en-ZA" sz="3600" b="1" cap="none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….</a:t>
            </a:r>
            <a:endParaRPr lang="en-ZA" sz="3600" b="1" cap="none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/>
          </a:p>
        </p:txBody>
      </p:sp>
      <p:sp>
        <p:nvSpPr>
          <p:cNvPr id="4" name="Flowchart: Decision 3"/>
          <p:cNvSpPr/>
          <p:nvPr/>
        </p:nvSpPr>
        <p:spPr>
          <a:xfrm>
            <a:off x="3962400" y="482953"/>
            <a:ext cx="914400" cy="404553"/>
          </a:xfrm>
          <a:prstGeom prst="flowChartDecision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8368553" y="3478306"/>
            <a:ext cx="7040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chemeClr val="accent3"/>
              </a:buClr>
              <a:buSzPct val="95000"/>
              <a:defRPr/>
            </a:pPr>
            <a:r>
              <a:rPr lang="en-ZA" sz="2000" b="1" dirty="0"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</p:txBody>
      </p:sp>
      <p:sp>
        <p:nvSpPr>
          <p:cNvPr id="7" name="Right Brace 6"/>
          <p:cNvSpPr/>
          <p:nvPr/>
        </p:nvSpPr>
        <p:spPr>
          <a:xfrm>
            <a:off x="8175812" y="2813435"/>
            <a:ext cx="210361" cy="1772012"/>
          </a:xfrm>
          <a:prstGeom prst="rightBrace">
            <a:avLst>
              <a:gd name="adj1" fmla="val 3039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527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8305800" cy="57150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  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Igameni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la Jesu </a:t>
            </a:r>
            <a:r>
              <a:rPr lang="en-ZA" sz="3600" cap="none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Sinokunqoba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   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Igameni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la Jesu </a:t>
            </a:r>
            <a:r>
              <a:rPr lang="en-ZA" sz="3600" cap="none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(X2</a:t>
            </a:r>
            <a:r>
              <a:rPr lang="en-ZA" sz="3600" cap="none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madimoni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ayabaleka</a:t>
            </a:r>
            <a:endParaRPr lang="en-ZA" sz="36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GB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Masihlangana</a:t>
            </a:r>
            <a:r>
              <a:rPr lang="en-GB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Igameni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la Jesu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Ngitshele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ubani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’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ngalemana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nathi</a:t>
            </a:r>
            <a:endParaRPr lang="en-ZA" sz="36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Igameni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elihle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lenkosi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uJesu</a:t>
            </a:r>
            <a:endParaRPr lang="en-ZA" sz="36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GB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Sinokunqoba</a:t>
            </a:r>
            <a:endParaRPr lang="en-ZA" sz="36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962400" y="482953"/>
            <a:ext cx="914400" cy="404553"/>
          </a:xfrm>
          <a:prstGeom prst="flowChartDecision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17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894" y="685800"/>
            <a:ext cx="8305800" cy="4876800"/>
          </a:xfrm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Clr>
                <a:schemeClr val="accent3"/>
              </a:buClr>
              <a:buSzPct val="95000"/>
              <a:buNone/>
              <a:defRPr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Igama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lakho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Jesu,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lihle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Igama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lakho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Jesu,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lihle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1000" b="1" cap="none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Igama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lakho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Jesu!</a:t>
            </a:r>
          </a:p>
          <a:p>
            <a:pPr mar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Igama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lakho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Jesu!</a:t>
            </a: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Igama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cap="none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lakho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Jesu, </a:t>
            </a:r>
            <a:r>
              <a:rPr lang="en-ZA" sz="3600" b="1" cap="none" dirty="0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cap="none" dirty="0" err="1" smtClean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lihle</a:t>
            </a:r>
            <a:r>
              <a:rPr lang="en-ZA" sz="3600" b="1" cap="none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lvl="0" indent="0" algn="ctr" defTabSz="914400">
              <a:spcAft>
                <a:spcPts val="0"/>
              </a:spcAft>
              <a:buClr>
                <a:schemeClr val="accent3"/>
              </a:buClr>
              <a:buSzPct val="95000"/>
              <a:buNone/>
              <a:defRPr/>
            </a:pPr>
            <a:endParaRPr lang="en-ZA" sz="3600" b="1" cap="none" dirty="0" smtClean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114800" y="482953"/>
            <a:ext cx="914400" cy="404553"/>
          </a:xfrm>
          <a:prstGeom prst="flowChartDecision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95394" y="4914700"/>
            <a:ext cx="553212" cy="1145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ight Brace 7"/>
          <p:cNvSpPr/>
          <p:nvPr/>
        </p:nvSpPr>
        <p:spPr>
          <a:xfrm>
            <a:off x="7162800" y="2743200"/>
            <a:ext cx="286561" cy="1828800"/>
          </a:xfrm>
          <a:prstGeom prst="rightBrace">
            <a:avLst>
              <a:gd name="adj1" fmla="val 37010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 </a:t>
            </a:r>
            <a:endParaRPr lang="en-ZA" dirty="0"/>
          </a:p>
        </p:txBody>
      </p:sp>
      <p:sp>
        <p:nvSpPr>
          <p:cNvPr id="9" name="Rectangle 8"/>
          <p:cNvSpPr/>
          <p:nvPr/>
        </p:nvSpPr>
        <p:spPr>
          <a:xfrm>
            <a:off x="7538023" y="3364178"/>
            <a:ext cx="9605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chemeClr val="accent3"/>
              </a:buClr>
              <a:buSzPct val="95000"/>
              <a:defRPr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187488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857</TotalTime>
  <Words>164</Words>
  <Application>Microsoft Office PowerPoint</Application>
  <PresentationFormat>On-screen Show (4:3)</PresentationFormat>
  <Paragraphs>45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IN THE NAME OF JESUS 275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NAME OF JESUS  275</dc:title>
  <dc:creator>Ukelo</dc:creator>
  <cp:lastModifiedBy>Ukelo Alimange</cp:lastModifiedBy>
  <cp:revision>61</cp:revision>
  <dcterms:created xsi:type="dcterms:W3CDTF">2006-08-16T00:00:00Z</dcterms:created>
  <dcterms:modified xsi:type="dcterms:W3CDTF">2019-01-28T19:14:13Z</dcterms:modified>
</cp:coreProperties>
</file>