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"/>
  </p:notesMasterIdLst>
  <p:sldIdLst>
    <p:sldId id="258" r:id="rId2"/>
    <p:sldId id="259" r:id="rId3"/>
    <p:sldId id="277" r:id="rId4"/>
    <p:sldId id="278" r:id="rId5"/>
    <p:sldId id="279" r:id="rId6"/>
    <p:sldId id="28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37" autoAdjust="0"/>
    <p:restoredTop sz="94660"/>
  </p:normalViewPr>
  <p:slideViewPr>
    <p:cSldViewPr>
      <p:cViewPr varScale="1">
        <p:scale>
          <a:sx n="75" d="100"/>
          <a:sy n="75" d="100"/>
        </p:scale>
        <p:origin x="1733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FCB8A1-E5F0-4172-A6C5-96CED397EC47}" type="datetimeFigureOut">
              <a:rPr lang="en-US" smtClean="0"/>
              <a:pPr/>
              <a:t>8/12/2023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015D89-CE16-44D3-9D6E-DB2CB14AE24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42946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02847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885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6285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5D89-CE16-44D3-9D6E-DB2CB14AE24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86589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3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18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72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3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72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12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23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28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61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57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36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62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3962400"/>
          </a:xfr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endParaRPr lang="en-ZA" sz="60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72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ALL  TO  JESUS</a:t>
            </a:r>
          </a:p>
          <a:p>
            <a:pPr algn="ctr">
              <a:buNone/>
            </a:pPr>
            <a:r>
              <a:rPr lang="en-ZA" sz="3200" i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 Tune of ‘</a:t>
            </a:r>
            <a:r>
              <a:rPr lang="en-ZA" sz="3200" i="1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Nxa</a:t>
            </a:r>
            <a:r>
              <a:rPr lang="en-ZA" sz="3200" i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200" i="1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ngibona</a:t>
            </a:r>
            <a:r>
              <a:rPr lang="en-ZA" sz="3200" i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’)</a:t>
            </a:r>
            <a:endParaRPr lang="en-ZA" sz="3200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60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781</a:t>
            </a:r>
          </a:p>
        </p:txBody>
      </p:sp>
      <p:sp>
        <p:nvSpPr>
          <p:cNvPr id="4" name="Bevel 3"/>
          <p:cNvSpPr/>
          <p:nvPr/>
        </p:nvSpPr>
        <p:spPr>
          <a:xfrm>
            <a:off x="3962400" y="3815550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3400" y="838200"/>
            <a:ext cx="8077200" cy="556259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to Jesus I surrender,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freely give all to the Lord;</a:t>
            </a:r>
          </a:p>
          <a:p>
            <a:pPr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will ever love and trust Him,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In His presence, I daily live.</a:t>
            </a:r>
          </a:p>
          <a:p>
            <a:pPr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surrender all to Jesus;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Redeemer,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Blessèd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Saviour!</a:t>
            </a:r>
          </a:p>
        </p:txBody>
      </p:sp>
      <p:sp>
        <p:nvSpPr>
          <p:cNvPr id="8" name="Diamond 7"/>
          <p:cNvSpPr/>
          <p:nvPr/>
        </p:nvSpPr>
        <p:spPr>
          <a:xfrm>
            <a:off x="3835675" y="678326"/>
            <a:ext cx="1472650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3400" y="838200"/>
            <a:ext cx="8077200" cy="556259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to Jesus I surrender,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Humbly I bow at the Lord’s feet,</a:t>
            </a:r>
          </a:p>
          <a:p>
            <a:pPr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Worldly pleasures all forsaken,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Take me Jesus, and lead me through!</a:t>
            </a:r>
          </a:p>
          <a:p>
            <a:pPr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surrender all to Jesus;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Redeemer,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Blessèd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Saviour!</a:t>
            </a:r>
          </a:p>
        </p:txBody>
      </p:sp>
      <p:sp>
        <p:nvSpPr>
          <p:cNvPr id="8" name="Diamond 7"/>
          <p:cNvSpPr/>
          <p:nvPr/>
        </p:nvSpPr>
        <p:spPr>
          <a:xfrm>
            <a:off x="3835675" y="678326"/>
            <a:ext cx="1472650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12691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3400" y="838200"/>
            <a:ext cx="8077200" cy="556259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to Jesus I surrender,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Make me, Saviour, wholly be Thine;</a:t>
            </a:r>
          </a:p>
          <a:p>
            <a:pPr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Let me feel the Holy Spirit,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Truly know that Thou art my God.</a:t>
            </a:r>
          </a:p>
          <a:p>
            <a:pPr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surrender all to Jesus;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Redeemer,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Blessèd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Saviour!</a:t>
            </a:r>
          </a:p>
        </p:txBody>
      </p:sp>
      <p:sp>
        <p:nvSpPr>
          <p:cNvPr id="8" name="Diamond 7"/>
          <p:cNvSpPr/>
          <p:nvPr/>
        </p:nvSpPr>
        <p:spPr>
          <a:xfrm>
            <a:off x="3835675" y="678326"/>
            <a:ext cx="1472650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39820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3400" y="838200"/>
            <a:ext cx="8077200" cy="556259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to Jesus I surrender,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Lord, I give Thee my wholly soul;</a:t>
            </a:r>
          </a:p>
          <a:p>
            <a:pPr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Fill me with Thy Love and Power,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Let Thy blessings fully fill me.</a:t>
            </a:r>
          </a:p>
          <a:p>
            <a:pPr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surrender all to Jesus;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Redeemer,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Blessèd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Saviour!</a:t>
            </a:r>
          </a:p>
        </p:txBody>
      </p:sp>
      <p:sp>
        <p:nvSpPr>
          <p:cNvPr id="8" name="Diamond 7"/>
          <p:cNvSpPr/>
          <p:nvPr/>
        </p:nvSpPr>
        <p:spPr>
          <a:xfrm>
            <a:off x="3835675" y="678326"/>
            <a:ext cx="1472650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1209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3400" y="838200"/>
            <a:ext cx="8077200" cy="556259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to Jesus I surrender,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Let me Now feel the Sacred Flame;</a:t>
            </a:r>
          </a:p>
          <a:p>
            <a:pPr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Oh, the joy of full salvation!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Glory! Glory! to His Great Name!</a:t>
            </a:r>
          </a:p>
          <a:p>
            <a:pPr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surrender all to Jesus;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Redeemer,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Blessèd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Saviour!</a:t>
            </a:r>
          </a:p>
        </p:txBody>
      </p:sp>
      <p:sp>
        <p:nvSpPr>
          <p:cNvPr id="8" name="Diamond 7"/>
          <p:cNvSpPr/>
          <p:nvPr/>
        </p:nvSpPr>
        <p:spPr>
          <a:xfrm>
            <a:off x="3835675" y="678326"/>
            <a:ext cx="1472650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03700" y="5867400"/>
            <a:ext cx="685800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4051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823</TotalTime>
  <Words>232</Words>
  <Application>Microsoft Office PowerPoint</Application>
  <PresentationFormat>On-screen Show (4:3)</PresentationFormat>
  <Paragraphs>61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55</cp:revision>
  <dcterms:created xsi:type="dcterms:W3CDTF">2006-08-16T00:00:00Z</dcterms:created>
  <dcterms:modified xsi:type="dcterms:W3CDTF">2023-08-12T02:06:24Z</dcterms:modified>
</cp:coreProperties>
</file>