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66" r:id="rId7"/>
    <p:sldId id="259" r:id="rId8"/>
    <p:sldId id="265" r:id="rId9"/>
    <p:sldId id="260" r:id="rId10"/>
    <p:sldId id="264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12/13/2024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838200"/>
            <a:ext cx="7772400" cy="1829761"/>
          </a:xfrm>
        </p:spPr>
        <p:txBody>
          <a:bodyPr/>
          <a:lstStyle/>
          <a:p>
            <a:pPr algn="ctr"/>
            <a:r>
              <a:rPr lang="en-ZA" dirty="0">
                <a:solidFill>
                  <a:srgbClr val="FFFF00"/>
                </a:solidFill>
              </a:rPr>
              <a:t>IN THIS OLD SINFUL WORLD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2686496"/>
            <a:ext cx="7772400" cy="1199704"/>
          </a:xfrm>
        </p:spPr>
        <p:txBody>
          <a:bodyPr/>
          <a:lstStyle/>
          <a:p>
            <a:pPr algn="ctr"/>
            <a:r>
              <a:rPr lang="en-ZA" b="1" dirty="0">
                <a:solidFill>
                  <a:schemeClr val="bg1"/>
                </a:solidFill>
              </a:rPr>
              <a:t>561</a:t>
            </a:r>
          </a:p>
        </p:txBody>
      </p:sp>
      <p:sp>
        <p:nvSpPr>
          <p:cNvPr id="4" name="Bevel 3"/>
          <p:cNvSpPr/>
          <p:nvPr/>
        </p:nvSpPr>
        <p:spPr>
          <a:xfrm>
            <a:off x="4125278" y="3291513"/>
            <a:ext cx="817245" cy="706267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  <a:effectLst>
            <a:outerShdw blurRad="57150" dist="38100" dir="5400000" algn="ctr" rotWithShape="0">
              <a:schemeClr val="dk1">
                <a:shade val="9000"/>
                <a:satMod val="105000"/>
                <a:alpha val="48000"/>
              </a:schemeClr>
            </a:outerShdw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540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D</a:t>
            </a:r>
            <a:endParaRPr lang="en-ZA" sz="5400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this old sinful world,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Full of trouble,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You came seeking for me,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Seeking for me, my Lord,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And you found me,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Your Love is so great for me.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19450" y="228600"/>
            <a:ext cx="2705100" cy="1143000"/>
          </a:xfrm>
        </p:spPr>
        <p:txBody>
          <a:bodyPr/>
          <a:lstStyle/>
          <a:p>
            <a:pPr algn="ctr"/>
            <a:r>
              <a:rPr lang="en-ZA" dirty="0">
                <a:solidFill>
                  <a:srgbClr val="FFFF00"/>
                </a:solidFill>
              </a:rPr>
              <a:t>1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7DB876-8902-7D1E-E5FF-2F572D80C8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CE725C-1F1A-1A20-CF73-CBA455BF20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1000" y="1447800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en-ZA" sz="3600" b="1" i="1" dirty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ZA" sz="4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Jesus  loves  me</a:t>
            </a:r>
          </a:p>
          <a:p>
            <a:pPr algn="ctr">
              <a:buNone/>
            </a:pPr>
            <a:r>
              <a:rPr lang="en-ZA" sz="4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Yes, He loves me,</a:t>
            </a:r>
          </a:p>
          <a:p>
            <a:pPr algn="ctr">
              <a:buNone/>
            </a:pPr>
            <a:r>
              <a:rPr lang="en-ZA" sz="4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loves me, He died for me.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77CE652-448B-24E0-B608-F7CDA643D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762000"/>
            <a:ext cx="8229600" cy="1143000"/>
          </a:xfrm>
        </p:spPr>
        <p:txBody>
          <a:bodyPr/>
          <a:lstStyle/>
          <a:p>
            <a:pPr algn="ctr"/>
            <a:r>
              <a:rPr lang="en-ZA" dirty="0">
                <a:solidFill>
                  <a:srgbClr val="FFFF00"/>
                </a:solidFill>
              </a:rPr>
              <a:t>CHORUS</a:t>
            </a:r>
          </a:p>
        </p:txBody>
      </p:sp>
      <p:sp>
        <p:nvSpPr>
          <p:cNvPr id="4" name="Right Brace 3">
            <a:extLst>
              <a:ext uri="{FF2B5EF4-FFF2-40B4-BE49-F238E27FC236}">
                <a16:creationId xmlns:a16="http://schemas.microsoft.com/office/drawing/2014/main" id="{DB817867-3D7E-9E3C-2732-9E25B89A1472}"/>
              </a:ext>
            </a:extLst>
          </p:cNvPr>
          <p:cNvSpPr/>
          <p:nvPr/>
        </p:nvSpPr>
        <p:spPr>
          <a:xfrm>
            <a:off x="8305800" y="2133600"/>
            <a:ext cx="381000" cy="2286000"/>
          </a:xfrm>
          <a:prstGeom prst="rightBrace">
            <a:avLst>
              <a:gd name="adj1" fmla="val 51181"/>
              <a:gd name="adj2" fmla="val 50000"/>
            </a:avLst>
          </a:prstGeom>
          <a:ln w="2222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3D37187-6C62-4520-259E-26A3BFA8D77E}"/>
              </a:ext>
            </a:extLst>
          </p:cNvPr>
          <p:cNvSpPr/>
          <p:nvPr/>
        </p:nvSpPr>
        <p:spPr>
          <a:xfrm>
            <a:off x="8518508" y="3135868"/>
            <a:ext cx="6254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i="1" dirty="0">
                <a:solidFill>
                  <a:srgbClr val="FFFF00"/>
                </a:solidFill>
              </a:rPr>
              <a:t>(X2)</a:t>
            </a:r>
            <a:endParaRPr lang="en-ZA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79478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4525963"/>
          </a:xfrm>
        </p:spPr>
        <p:txBody>
          <a:bodyPr>
            <a:normAutofit fontScale="92500"/>
          </a:bodyPr>
          <a:lstStyle/>
          <a:p>
            <a:pPr algn="ctr">
              <a:buNone/>
            </a:pPr>
            <a:r>
              <a:rPr lang="en-ZA" sz="48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crown of thorns and pain,</a:t>
            </a:r>
          </a:p>
          <a:p>
            <a:pPr algn="ctr">
              <a:buNone/>
            </a:pPr>
            <a:r>
              <a:rPr lang="en-ZA" sz="48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Was on His head,</a:t>
            </a:r>
          </a:p>
          <a:p>
            <a:pPr algn="ctr">
              <a:buNone/>
            </a:pPr>
            <a:r>
              <a:rPr lang="en-ZA" sz="48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paid the price for me,</a:t>
            </a:r>
          </a:p>
          <a:p>
            <a:pPr algn="ctr">
              <a:buNone/>
            </a:pPr>
            <a:r>
              <a:rPr lang="en-ZA" sz="48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Yes, the crown of sorrow,</a:t>
            </a:r>
          </a:p>
          <a:p>
            <a:pPr algn="ctr">
              <a:buNone/>
            </a:pPr>
            <a:r>
              <a:rPr lang="en-ZA" sz="48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Was on His head,</a:t>
            </a:r>
          </a:p>
          <a:p>
            <a:pPr algn="ctr">
              <a:buNone/>
            </a:pPr>
            <a:r>
              <a:rPr lang="en-ZA" sz="48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loves me, He died for me.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>
                <a:solidFill>
                  <a:srgbClr val="FFFF00"/>
                </a:solidFill>
              </a:rPr>
              <a:t>2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6A421F-A8FC-1A22-7706-FE2C52E74D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60C72D-9B7E-7090-55A0-0B89A6084E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1000" y="1447800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en-ZA" sz="3600" b="1" i="1" dirty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ZA" sz="4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Jesus  loves  me</a:t>
            </a:r>
          </a:p>
          <a:p>
            <a:pPr algn="ctr">
              <a:buNone/>
            </a:pPr>
            <a:r>
              <a:rPr lang="en-ZA" sz="4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Yes, He loves me,</a:t>
            </a:r>
          </a:p>
          <a:p>
            <a:pPr algn="ctr">
              <a:buNone/>
            </a:pPr>
            <a:r>
              <a:rPr lang="en-ZA" sz="4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loves me, He died for me.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A13C90-9CD3-93A1-03CA-7A053FC34A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762000"/>
            <a:ext cx="8229600" cy="1143000"/>
          </a:xfrm>
        </p:spPr>
        <p:txBody>
          <a:bodyPr/>
          <a:lstStyle/>
          <a:p>
            <a:pPr algn="ctr"/>
            <a:r>
              <a:rPr lang="en-ZA" dirty="0">
                <a:solidFill>
                  <a:srgbClr val="FFFF00"/>
                </a:solidFill>
              </a:rPr>
              <a:t>CHORUS</a:t>
            </a:r>
          </a:p>
        </p:txBody>
      </p:sp>
      <p:sp>
        <p:nvSpPr>
          <p:cNvPr id="4" name="Right Brace 3">
            <a:extLst>
              <a:ext uri="{FF2B5EF4-FFF2-40B4-BE49-F238E27FC236}">
                <a16:creationId xmlns:a16="http://schemas.microsoft.com/office/drawing/2014/main" id="{80AB0620-1AD9-C8FD-61BC-D082B47E3B70}"/>
              </a:ext>
            </a:extLst>
          </p:cNvPr>
          <p:cNvSpPr/>
          <p:nvPr/>
        </p:nvSpPr>
        <p:spPr>
          <a:xfrm>
            <a:off x="8305800" y="2133600"/>
            <a:ext cx="381000" cy="2286000"/>
          </a:xfrm>
          <a:prstGeom prst="rightBrace">
            <a:avLst>
              <a:gd name="adj1" fmla="val 51181"/>
              <a:gd name="adj2" fmla="val 50000"/>
            </a:avLst>
          </a:prstGeom>
          <a:ln w="2222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7BCFE1E-FE97-758D-8DC0-19EE8F293DEF}"/>
              </a:ext>
            </a:extLst>
          </p:cNvPr>
          <p:cNvSpPr/>
          <p:nvPr/>
        </p:nvSpPr>
        <p:spPr>
          <a:xfrm>
            <a:off x="8518508" y="3135868"/>
            <a:ext cx="6254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i="1" dirty="0">
                <a:solidFill>
                  <a:srgbClr val="FFFF00"/>
                </a:solidFill>
              </a:rPr>
              <a:t>(X2)</a:t>
            </a:r>
            <a:endParaRPr lang="en-ZA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44966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525963"/>
          </a:xfrm>
        </p:spPr>
        <p:txBody>
          <a:bodyPr>
            <a:normAutofit fontScale="92500"/>
          </a:bodyPr>
          <a:lstStyle/>
          <a:p>
            <a:pPr algn="ctr">
              <a:buNone/>
            </a:pPr>
            <a:r>
              <a:rPr lang="en-ZA" sz="48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Though the world persecutes ,</a:t>
            </a:r>
          </a:p>
          <a:p>
            <a:pPr algn="ctr">
              <a:buNone/>
            </a:pPr>
            <a:r>
              <a:rPr lang="en-ZA" sz="48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Beats and mocks me,</a:t>
            </a:r>
          </a:p>
          <a:p>
            <a:pPr algn="ctr">
              <a:buNone/>
            </a:pPr>
            <a:r>
              <a:rPr lang="en-ZA" sz="48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have one thing I know,</a:t>
            </a:r>
          </a:p>
          <a:p>
            <a:pPr algn="ctr">
              <a:buNone/>
            </a:pPr>
            <a:r>
              <a:rPr lang="en-ZA" sz="48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Jesus loves me so much,</a:t>
            </a:r>
          </a:p>
          <a:p>
            <a:pPr algn="ctr">
              <a:buNone/>
            </a:pPr>
            <a:r>
              <a:rPr lang="en-ZA" sz="48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That all I need,</a:t>
            </a:r>
          </a:p>
          <a:p>
            <a:pPr algn="ctr">
              <a:buNone/>
            </a:pPr>
            <a:r>
              <a:rPr lang="en-ZA" sz="48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loves me ,He died for me.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>
                <a:solidFill>
                  <a:srgbClr val="FFFF00"/>
                </a:solidFill>
              </a:rPr>
              <a:t>3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7CDB45-3396-AC36-B8BE-162105940D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F432A9-C8C5-4DDC-5BB1-977842D957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1000" y="1447800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en-ZA" sz="3600" b="1" i="1" dirty="0">
              <a:solidFill>
                <a:schemeClr val="bg1"/>
              </a:solidFill>
            </a:endParaRPr>
          </a:p>
          <a:p>
            <a:pPr algn="ctr">
              <a:buNone/>
            </a:pPr>
            <a:r>
              <a:rPr lang="en-ZA" sz="4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Jesus  loves  me</a:t>
            </a:r>
          </a:p>
          <a:p>
            <a:pPr algn="ctr">
              <a:buNone/>
            </a:pPr>
            <a:r>
              <a:rPr lang="en-ZA" sz="4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Yes, He loves me,</a:t>
            </a:r>
          </a:p>
          <a:p>
            <a:pPr algn="ctr">
              <a:buNone/>
            </a:pPr>
            <a:r>
              <a:rPr lang="en-ZA" sz="4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loves me, He died for me.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38EDE64-A03F-7218-1AB9-D57D15C342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762000"/>
            <a:ext cx="8229600" cy="1143000"/>
          </a:xfrm>
        </p:spPr>
        <p:txBody>
          <a:bodyPr/>
          <a:lstStyle/>
          <a:p>
            <a:pPr algn="ctr"/>
            <a:r>
              <a:rPr lang="en-ZA" dirty="0">
                <a:solidFill>
                  <a:srgbClr val="FFFF00"/>
                </a:solidFill>
              </a:rPr>
              <a:t>CHORUS</a:t>
            </a:r>
          </a:p>
        </p:txBody>
      </p:sp>
      <p:sp>
        <p:nvSpPr>
          <p:cNvPr id="4" name="Right Brace 3">
            <a:extLst>
              <a:ext uri="{FF2B5EF4-FFF2-40B4-BE49-F238E27FC236}">
                <a16:creationId xmlns:a16="http://schemas.microsoft.com/office/drawing/2014/main" id="{80FF5989-B8B6-DD48-D56E-83B5BE741530}"/>
              </a:ext>
            </a:extLst>
          </p:cNvPr>
          <p:cNvSpPr/>
          <p:nvPr/>
        </p:nvSpPr>
        <p:spPr>
          <a:xfrm>
            <a:off x="8305800" y="2133600"/>
            <a:ext cx="381000" cy="2286000"/>
          </a:xfrm>
          <a:prstGeom prst="rightBrace">
            <a:avLst>
              <a:gd name="adj1" fmla="val 51181"/>
              <a:gd name="adj2" fmla="val 50000"/>
            </a:avLst>
          </a:prstGeom>
          <a:ln w="2222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DD1EE51-C7A1-046D-2561-6EA7ED4ED130}"/>
              </a:ext>
            </a:extLst>
          </p:cNvPr>
          <p:cNvSpPr/>
          <p:nvPr/>
        </p:nvSpPr>
        <p:spPr>
          <a:xfrm>
            <a:off x="8518508" y="3135868"/>
            <a:ext cx="6254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i="1" dirty="0">
                <a:solidFill>
                  <a:srgbClr val="FFFF00"/>
                </a:solidFill>
              </a:rPr>
              <a:t>(X2)</a:t>
            </a:r>
            <a:endParaRPr lang="en-ZA" dirty="0">
              <a:solidFill>
                <a:srgbClr val="FFFF00"/>
              </a:solidFill>
            </a:endParaRPr>
          </a:p>
        </p:txBody>
      </p:sp>
      <p:sp>
        <p:nvSpPr>
          <p:cNvPr id="6" name="Action Button: End 5">
            <a:hlinkClick r:id="" action="ppaction://hlinkshowjump?jump=lastslide" highlightClick="1"/>
          </p:cNvPr>
          <p:cNvSpPr/>
          <p:nvPr/>
        </p:nvSpPr>
        <p:spPr>
          <a:xfrm>
            <a:off x="4061425" y="4966225"/>
            <a:ext cx="944951" cy="125950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90933084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7D69CE31-78F2-44CB-93B6-C28CDE71895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EE25A23-00F1-4786-AED7-52D3C6C30DC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EB282DA-7B36-4DBB-AD3D-7B049A61875E}">
  <ds:schemaRefs>
    <ds:schemaRef ds:uri="http://purl.org/dc/terms/"/>
    <ds:schemaRef ds:uri="e1b72f72-a6ce-48fe-a382-9236e8dc1f6b"/>
    <ds:schemaRef ds:uri="http://purl.org/dc/dcmitype/"/>
    <ds:schemaRef ds:uri="b3fec16b-ebc2-4fa6-9dd6-49e1f08d656d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65</TotalTime>
  <Words>189</Words>
  <Application>Microsoft Office PowerPoint</Application>
  <PresentationFormat>On-screen Show (4:3)</PresentationFormat>
  <Paragraphs>42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Cambria</vt:lpstr>
      <vt:lpstr>Lucida Sans Unicode</vt:lpstr>
      <vt:lpstr>Verdana</vt:lpstr>
      <vt:lpstr>Wingdings 2</vt:lpstr>
      <vt:lpstr>Wingdings 3</vt:lpstr>
      <vt:lpstr>Concourse</vt:lpstr>
      <vt:lpstr>IN THIS OLD SINFUL WORLD</vt:lpstr>
      <vt:lpstr>1</vt:lpstr>
      <vt:lpstr>CHORUS</vt:lpstr>
      <vt:lpstr>2</vt:lpstr>
      <vt:lpstr>CHORUS</vt:lpstr>
      <vt:lpstr>3</vt:lpstr>
      <vt:lpstr>CHORUS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 THIS OLD SINFUL WORLD</dc:title>
  <dc:creator>tharcisse</dc:creator>
  <cp:lastModifiedBy>LUBO</cp:lastModifiedBy>
  <cp:revision>19</cp:revision>
  <dcterms:created xsi:type="dcterms:W3CDTF">2006-08-16T00:00:00Z</dcterms:created>
  <dcterms:modified xsi:type="dcterms:W3CDTF">2024-12-13T13:22:56Z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