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70" r:id="rId6"/>
    <p:sldId id="265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914400"/>
            <a:ext cx="9144000" cy="1470025"/>
          </a:xfrm>
        </p:spPr>
        <p:txBody>
          <a:bodyPr>
            <a:noAutofit/>
          </a:bodyPr>
          <a:lstStyle/>
          <a:p>
            <a:r>
              <a:rPr lang="en-ZA" sz="6600" b="1" i="1" dirty="0">
                <a:solidFill>
                  <a:srgbClr val="FFFF00"/>
                </a:solidFill>
                <a:latin typeface="Lucida Calligraphy" panose="03010101010101010101" pitchFamily="66" charset="0"/>
              </a:rPr>
              <a:t>In Times Like These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9800"/>
            <a:ext cx="6400800" cy="1752600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  <a:t>14</a:t>
            </a:r>
          </a:p>
        </p:txBody>
      </p:sp>
      <p:sp>
        <p:nvSpPr>
          <p:cNvPr id="5" name="Bevel 3">
            <a:extLst>
              <a:ext uri="{FF2B5EF4-FFF2-40B4-BE49-F238E27FC236}">
                <a16:creationId xmlns:a16="http://schemas.microsoft.com/office/drawing/2014/main" id="{A19F3F01-5C8A-49AB-8D07-6FBB1EAC194E}"/>
              </a:ext>
            </a:extLst>
          </p:cNvPr>
          <p:cNvSpPr/>
          <p:nvPr/>
        </p:nvSpPr>
        <p:spPr>
          <a:xfrm>
            <a:off x="3943350" y="3429000"/>
            <a:ext cx="12573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69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08E457-0CD6-4C14-9362-82CAB9921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490" y="1066800"/>
            <a:ext cx="6183021" cy="5257800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You need a Saviour;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You need an anchor; 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Be very sure,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Be very sure,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Your anchor holds and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Grips the Solid Rock!</a:t>
            </a:r>
          </a:p>
          <a:p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213256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9263" y="1066800"/>
            <a:ext cx="6245475" cy="510540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He's the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only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Be very sure,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Be very sure,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Your anchor holds and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Grips the Solid Rock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2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EE6FFE0-FE78-4BE2-972F-E33B6E701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490" y="1066800"/>
            <a:ext cx="6183021" cy="5059363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You need the Bible;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 be not idle; 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Be very sure,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Be very sure,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Your anchor holds and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Grips the Solid Rock!</a:t>
            </a:r>
          </a:p>
          <a:p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16582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9263" y="1066800"/>
            <a:ext cx="6245475" cy="510540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He's the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only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Be very sure,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Be very sure,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Your anchor holds and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Grips the Solid Rock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8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B45844-01C5-4D8E-879A-06E716CD3E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490" y="1066800"/>
            <a:ext cx="6183021" cy="4525963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have a Saviour;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In times like these,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have an anchor;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I'm very sure,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I'm very sure,</a:t>
            </a:r>
            <a:br>
              <a:rPr lang="en-ZA" sz="3600" b="1" dirty="0">
                <a:latin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</a:rPr>
              <a:t>My anchor holds and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Grips the Solid Rock!</a:t>
            </a:r>
          </a:p>
          <a:p>
            <a:pPr marL="0" indent="0" algn="ctr">
              <a:buNone/>
            </a:pPr>
            <a:endParaRPr lang="en-ZA" sz="3600" dirty="0"/>
          </a:p>
        </p:txBody>
      </p:sp>
    </p:spTree>
    <p:extLst>
      <p:ext uri="{BB962C8B-B14F-4D97-AF65-F5344CB8AC3E}">
        <p14:creationId xmlns:p14="http://schemas.microsoft.com/office/powerpoint/2010/main" val="16582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9263" y="1066800"/>
            <a:ext cx="6245475" cy="510540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He's the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This Rock is Jesus,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The only One;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Be very sure,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Be very sure,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Your anchor holds and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Grips the Solid Rock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306E666-4775-46A9-B899-854EFC1100F7}"/>
              </a:ext>
            </a:extLst>
          </p:cNvPr>
          <p:cNvSpPr/>
          <p:nvPr/>
        </p:nvSpPr>
        <p:spPr>
          <a:xfrm>
            <a:off x="4294909" y="6382372"/>
            <a:ext cx="554182" cy="9462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12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255</Words>
  <Application>Microsoft Office PowerPoint</Application>
  <PresentationFormat>On-screen Show (4:3)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Lucida Calligraphy</vt:lpstr>
      <vt:lpstr>Office Theme</vt:lpstr>
      <vt:lpstr>In Times Like These</vt:lpstr>
      <vt:lpstr>1</vt:lpstr>
      <vt:lpstr>Chorus</vt:lpstr>
      <vt:lpstr>2</vt:lpstr>
      <vt:lpstr>Chorus</vt:lpstr>
      <vt:lpstr>3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12</cp:revision>
  <dcterms:created xsi:type="dcterms:W3CDTF">2006-08-16T00:00:00Z</dcterms:created>
  <dcterms:modified xsi:type="dcterms:W3CDTF">2022-04-16T19:32:00Z</dcterms:modified>
</cp:coreProperties>
</file>