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5B4F22-220E-4375-BB0E-E76B00B56A6C}" type="datetimeFigureOut">
              <a:rPr lang="en-US" smtClean="0"/>
              <a:pPr/>
              <a:t>7/17/2021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7A827-6051-4BD3-8298-7D55FFFAB94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7A827-6051-4BD3-8298-7D55FFFAB94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7A827-6051-4BD3-8298-7D55FFFAB94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752601"/>
            <a:ext cx="5791200" cy="1847850"/>
          </a:xfrm>
          <a:solidFill>
            <a:schemeClr val="bg1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INTO THY PRESENCE</a:t>
            </a:r>
            <a:br>
              <a:rPr lang="en-ZA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tx1"/>
                </a:solidFill>
                <a:latin typeface="Cambria" panose="02040503050406030204" pitchFamily="18" charset="0"/>
              </a:rPr>
              <a:t>449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90023" y="3586907"/>
            <a:ext cx="1087754" cy="776894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lu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4419599"/>
          </a:xfrm>
          <a:solidFill>
            <a:schemeClr val="bg1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Into Thy Presence we come,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It’s not by the works we have done,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by Thy Grace and Thy Grace alone,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Into Thy Presence we come.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077500" y="4368793"/>
            <a:ext cx="912800" cy="1534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plus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38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INTO THY PRESENCE 449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INTO THY PRESENCE 449 </dc:title>
  <dc:creator>Ukelo</dc:creator>
  <cp:lastModifiedBy>Ukelo Alimange</cp:lastModifiedBy>
  <cp:revision>12</cp:revision>
  <dcterms:created xsi:type="dcterms:W3CDTF">2006-08-16T00:00:00Z</dcterms:created>
  <dcterms:modified xsi:type="dcterms:W3CDTF">2021-07-17T21:17:41Z</dcterms:modified>
</cp:coreProperties>
</file>