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2" r:id="rId9"/>
    <p:sldId id="260" r:id="rId10"/>
    <p:sldId id="263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0945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8599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299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6588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79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987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1448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5988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7175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604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638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C759D-B186-4278-B19D-F183A7A88B7B}" type="datetimeFigureOut">
              <a:rPr lang="en-ZA" smtClean="0"/>
              <a:t>2025/01/12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B8213-1BDE-40EB-8F62-F585D7208FA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1764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5ECC7-3535-4290-B724-BA709B1B82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30626" y="324076"/>
            <a:ext cx="9404604" cy="3104923"/>
          </a:xfrm>
        </p:spPr>
        <p:txBody>
          <a:bodyPr/>
          <a:lstStyle/>
          <a:p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my name written there?</a:t>
            </a:r>
            <a:b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802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BC5AF5-D978-4435-A5FC-287F5AADEF25}"/>
              </a:ext>
            </a:extLst>
          </p:cNvPr>
          <p:cNvSpPr txBox="1"/>
          <p:nvPr/>
        </p:nvSpPr>
        <p:spPr>
          <a:xfrm>
            <a:off x="3787790" y="2270365"/>
            <a:ext cx="1567773" cy="458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 + </a:t>
            </a:r>
            <a:r>
              <a:rPr lang="en-US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r>
              <a:rPr lang="en-US" sz="1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]</a:t>
            </a:r>
            <a:endParaRPr lang="en-ZA" dirty="0"/>
          </a:p>
        </p:txBody>
      </p:sp>
      <p:sp>
        <p:nvSpPr>
          <p:cNvPr id="6" name="Bevel 3">
            <a:extLst>
              <a:ext uri="{FF2B5EF4-FFF2-40B4-BE49-F238E27FC236}">
                <a16:creationId xmlns:a16="http://schemas.microsoft.com/office/drawing/2014/main" id="{9F55C030-CE23-47DA-B49C-538FF9873EB1}"/>
              </a:ext>
            </a:extLst>
          </p:cNvPr>
          <p:cNvSpPr/>
          <p:nvPr/>
        </p:nvSpPr>
        <p:spPr>
          <a:xfrm>
            <a:off x="3974458" y="3539846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6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60379-4095-4EA2-834E-9A8E48B9D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15253"/>
            <a:ext cx="9056915" cy="615291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I care not for riches,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neither silver nor gold;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would make sure of heaven,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would enter the fold.</a:t>
            </a:r>
          </a:p>
          <a:p>
            <a:pPr marL="0" indent="0" algn="ctr">
              <a:buNone/>
            </a:pP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Book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of Thy Kingdom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its pages so fair,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Tell me, Jesus, my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Savi</a:t>
            </a:r>
            <a:r>
              <a:rPr lang="en-US" sz="4400" b="1" u="sng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my name written there?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06D93EF9-9CDA-49F1-B68E-8DC881BC8026}"/>
              </a:ext>
            </a:extLst>
          </p:cNvPr>
          <p:cNvSpPr/>
          <p:nvPr/>
        </p:nvSpPr>
        <p:spPr>
          <a:xfrm>
            <a:off x="3976213" y="0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9269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60379-4095-4EA2-834E-9A8E48B9D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5855"/>
            <a:ext cx="9056915" cy="405578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my name written there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page white and fair?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Book of Thy Kingd</a:t>
            </a:r>
            <a:r>
              <a:rPr lang="en-US" sz="44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om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my name written there?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E3E9051-288F-40CA-8915-AFAD9E40FF94}"/>
              </a:ext>
            </a:extLst>
          </p:cNvPr>
          <p:cNvSpPr/>
          <p:nvPr/>
        </p:nvSpPr>
        <p:spPr>
          <a:xfrm>
            <a:off x="3778907" y="452066"/>
            <a:ext cx="1470074" cy="566777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2FE6F3-52C9-4AC0-9B18-895EC935EB5F}"/>
              </a:ext>
            </a:extLst>
          </p:cNvPr>
          <p:cNvSpPr txBox="1"/>
          <p:nvPr/>
        </p:nvSpPr>
        <p:spPr>
          <a:xfrm>
            <a:off x="3926482" y="498152"/>
            <a:ext cx="1203951" cy="346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41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60379-4095-4EA2-834E-9A8E48B9D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15252"/>
            <a:ext cx="9056915" cy="666931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Lord, my sins they are many,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like the sands of the sea,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Thy Blood, O my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Saviour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sufficient for me;</a:t>
            </a:r>
          </a:p>
          <a:p>
            <a:pPr marL="0" indent="0" algn="ctr">
              <a:buNone/>
            </a:pP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Thy promise is written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bright letters that glow,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"Though your sins be as scarl</a:t>
            </a:r>
            <a:r>
              <a:rPr lang="en-US" sz="4400" b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make them like snow."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F8AAAAE-B4AD-4451-8738-5A899B80DED2}"/>
              </a:ext>
            </a:extLst>
          </p:cNvPr>
          <p:cNvSpPr/>
          <p:nvPr/>
        </p:nvSpPr>
        <p:spPr>
          <a:xfrm>
            <a:off x="3976213" y="0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2886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60379-4095-4EA2-834E-9A8E48B9D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85855"/>
            <a:ext cx="9056915" cy="405578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my name written there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page white and fair?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Book of Thy Kingd</a:t>
            </a:r>
            <a:r>
              <a:rPr lang="en-US" sz="44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om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 my name written there?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E3E9051-288F-40CA-8915-AFAD9E40FF94}"/>
              </a:ext>
            </a:extLst>
          </p:cNvPr>
          <p:cNvSpPr/>
          <p:nvPr/>
        </p:nvSpPr>
        <p:spPr>
          <a:xfrm>
            <a:off x="3778907" y="452066"/>
            <a:ext cx="1470074" cy="566777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2FE6F3-52C9-4AC0-9B18-895EC935EB5F}"/>
              </a:ext>
            </a:extLst>
          </p:cNvPr>
          <p:cNvSpPr txBox="1"/>
          <p:nvPr/>
        </p:nvSpPr>
        <p:spPr>
          <a:xfrm>
            <a:off x="3926482" y="498152"/>
            <a:ext cx="1203951" cy="346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3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60379-4095-4EA2-834E-9A8E48B9D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63677"/>
            <a:ext cx="9056915" cy="615803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that Beautiful City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its mansions of Light,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its glorified saints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pure garments of white;</a:t>
            </a:r>
          </a:p>
          <a:p>
            <a:pPr marL="0" indent="0" algn="ctr">
              <a:buNone/>
            </a:pP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no evil thing cometh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despoil what is fair;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the angels are watch</a:t>
            </a:r>
            <a:r>
              <a:rPr lang="en-US" sz="4400" b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ing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my name's written there.</a:t>
            </a:r>
            <a:b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A4AF19DB-DA1E-4464-948B-266AB89D665D}"/>
              </a:ext>
            </a:extLst>
          </p:cNvPr>
          <p:cNvSpPr/>
          <p:nvPr/>
        </p:nvSpPr>
        <p:spPr>
          <a:xfrm>
            <a:off x="3976213" y="36293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8366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60379-4095-4EA2-834E-9A8E48B9D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2" y="1085855"/>
            <a:ext cx="9056915" cy="405578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my name’s written there,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page white and fair,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Book of Thy Kingd</a:t>
            </a:r>
            <a:r>
              <a:rPr lang="en-US" sz="44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om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my name’s written there!</a:t>
            </a:r>
          </a:p>
          <a:p>
            <a:pPr marL="0" indent="0" algn="ctr">
              <a:lnSpc>
                <a:spcPct val="150000"/>
              </a:lnSpc>
              <a:buNone/>
            </a:pPr>
            <a:b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E3E9051-288F-40CA-8915-AFAD9E40FF94}"/>
              </a:ext>
            </a:extLst>
          </p:cNvPr>
          <p:cNvSpPr/>
          <p:nvPr/>
        </p:nvSpPr>
        <p:spPr>
          <a:xfrm>
            <a:off x="3778907" y="452066"/>
            <a:ext cx="1470074" cy="566777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2FE6F3-52C9-4AC0-9B18-895EC935EB5F}"/>
              </a:ext>
            </a:extLst>
          </p:cNvPr>
          <p:cNvSpPr txBox="1"/>
          <p:nvPr/>
        </p:nvSpPr>
        <p:spPr>
          <a:xfrm>
            <a:off x="3926482" y="498152"/>
            <a:ext cx="1203951" cy="346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6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2F26133-F0CE-4274-8B67-3B87EB36FDE5}"/>
              </a:ext>
            </a:extLst>
          </p:cNvPr>
          <p:cNvSpPr/>
          <p:nvPr/>
        </p:nvSpPr>
        <p:spPr>
          <a:xfrm>
            <a:off x="4216629" y="5188481"/>
            <a:ext cx="710739" cy="1033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271301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45CBC-6CEC-49AE-9EA7-97AB59E39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FFEA126A-6FFA-4990-82F9-810B3AFA81C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69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86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F46C3DF8-A5C1-49C8-8CE2-E7C5BA1C45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C940F6A-ACF1-402C-86E4-7A195CB961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66A398-9189-47E6-8E23-B97AD01FE8DA}">
  <ds:schemaRefs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purl.org/dc/terms/"/>
    <ds:schemaRef ds:uri="http://schemas.microsoft.com/office/2006/metadata/properties"/>
    <ds:schemaRef ds:uri="http://schemas.microsoft.com/office/infopath/2007/PartnerControls"/>
    <ds:schemaRef ds:uri="e1b72f72-a6ce-48fe-a382-9236e8dc1f6b"/>
    <ds:schemaRef ds:uri="b3fec16b-ebc2-4fa6-9dd6-49e1f08d656d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272</Words>
  <Application>Microsoft Office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Is my name written there?  802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 my name written there? </dc:title>
  <dc:creator>Ukelo Alimange</dc:creator>
  <cp:lastModifiedBy>LUBO</cp:lastModifiedBy>
  <cp:revision>21</cp:revision>
  <dcterms:created xsi:type="dcterms:W3CDTF">2021-07-23T23:00:11Z</dcterms:created>
  <dcterms:modified xsi:type="dcterms:W3CDTF">2025-01-12T08:22:37Z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