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B3F58-11DF-49AA-9002-B7DED6E59260}" type="datetimeFigureOut">
              <a:rPr lang="en-US" smtClean="0"/>
              <a:pPr/>
              <a:t>3/25/2018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608E2-2230-4DAF-9B58-CE0D8BB90B5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13461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608E2-2230-4DAF-9B58-CE0D8BB90B5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0608E2-2230-4DAF-9B58-CE0D8BB90B5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3/25/2018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ZA" b="1" u="sng" dirty="0" smtClean="0"/>
              <a:t>ISN'T HE WONDERFUL?</a:t>
            </a:r>
            <a:r>
              <a:rPr lang="en-ZA" dirty="0" smtClean="0"/>
              <a:t> </a:t>
            </a:r>
            <a:br>
              <a:rPr lang="en-ZA" dirty="0" smtClean="0"/>
            </a:br>
            <a:r>
              <a:rPr lang="en-ZA" dirty="0" smtClean="0"/>
              <a:t>16</a:t>
            </a:r>
            <a:br>
              <a:rPr lang="en-ZA" dirty="0" smtClean="0"/>
            </a:br>
            <a:endParaRPr lang="en-ZA" dirty="0"/>
          </a:p>
        </p:txBody>
      </p:sp>
      <p:sp>
        <p:nvSpPr>
          <p:cNvPr id="4" name="Bevel 3"/>
          <p:cNvSpPr/>
          <p:nvPr/>
        </p:nvSpPr>
        <p:spPr>
          <a:xfrm>
            <a:off x="3886200" y="25908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sol-G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7037"/>
            <a:ext cx="9144000" cy="5516563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GB" sz="3600" b="1" i="1" dirty="0" smtClean="0"/>
          </a:p>
          <a:p>
            <a:pPr algn="ctr">
              <a:buNone/>
            </a:pPr>
            <a:r>
              <a:rPr lang="en-ZA" sz="3600" b="1" i="1" dirty="0" smtClean="0"/>
              <a:t>Isn't He wonderful, wonderful, wonderful? </a:t>
            </a:r>
            <a:endParaRPr lang="en-ZA" sz="3600" dirty="0" smtClean="0"/>
          </a:p>
          <a:p>
            <a:pPr algn="ctr">
              <a:buNone/>
            </a:pPr>
            <a:r>
              <a:rPr lang="en-ZA" sz="3600" b="1" i="1" dirty="0" smtClean="0"/>
              <a:t>Isn't Jesus my Lord wonderful?</a:t>
            </a:r>
            <a:endParaRPr lang="en-ZA" sz="3600" dirty="0" smtClean="0"/>
          </a:p>
          <a:p>
            <a:pPr algn="ctr">
              <a:buNone/>
            </a:pPr>
            <a:r>
              <a:rPr lang="en-ZA" sz="3600" b="1" i="1" dirty="0" smtClean="0"/>
              <a:t>Eyes have seen, ears have heard,</a:t>
            </a:r>
            <a:endParaRPr lang="en-ZA" sz="3600" dirty="0" smtClean="0"/>
          </a:p>
          <a:p>
            <a:pPr algn="ctr">
              <a:buNone/>
            </a:pPr>
            <a:r>
              <a:rPr lang="en-ZA" sz="3600" b="1" i="1" dirty="0" smtClean="0"/>
              <a:t>What's recorded in God's Word;</a:t>
            </a:r>
            <a:endParaRPr lang="en-ZA" sz="3600" dirty="0" smtClean="0"/>
          </a:p>
          <a:p>
            <a:pPr algn="ctr">
              <a:buNone/>
            </a:pPr>
            <a:r>
              <a:rPr lang="en-ZA" sz="3600" b="1" i="1" dirty="0" smtClean="0"/>
              <a:t>Isn't Jesus my Lord wonderful?</a:t>
            </a:r>
            <a:endParaRPr lang="en-ZA" sz="3600" dirty="0" smtClean="0"/>
          </a:p>
          <a:p>
            <a:pPr algn="ctr">
              <a:buNone/>
            </a:pPr>
            <a:endParaRPr lang="en-ZA" sz="3600" dirty="0"/>
          </a:p>
        </p:txBody>
      </p:sp>
      <p:sp>
        <p:nvSpPr>
          <p:cNvPr id="5" name="Down Arrow Callout 4"/>
          <p:cNvSpPr/>
          <p:nvPr/>
        </p:nvSpPr>
        <p:spPr>
          <a:xfrm>
            <a:off x="3657600" y="5867400"/>
            <a:ext cx="1752600" cy="457200"/>
          </a:xfrm>
          <a:prstGeom prst="downArrow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WONDERFUL</a:t>
            </a:r>
            <a:endParaRPr lang="en-Z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295400"/>
            <a:ext cx="9052560" cy="531083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/>
              <a:t>Wonderful, wonderful, Jesus is to me,</a:t>
            </a:r>
            <a:endParaRPr lang="en-ZA" sz="3600" dirty="0"/>
          </a:p>
          <a:p>
            <a:pPr algn="ctr">
              <a:buNone/>
            </a:pPr>
            <a:r>
              <a:rPr lang="en-ZA" sz="3600" b="1" i="1" dirty="0"/>
              <a:t>Counsellor, Prince of peace, </a:t>
            </a:r>
          </a:p>
          <a:p>
            <a:pPr algn="ctr">
              <a:buNone/>
            </a:pPr>
            <a:r>
              <a:rPr lang="en-ZA" sz="3600" b="1" i="1" dirty="0"/>
              <a:t>Mighty God is He</a:t>
            </a:r>
            <a:r>
              <a:rPr lang="en-ZA" sz="3600" b="1" i="1" dirty="0" smtClean="0"/>
              <a:t>;</a:t>
            </a:r>
            <a:endParaRPr lang="en-ZA" sz="3600" dirty="0"/>
          </a:p>
          <a:p>
            <a:pPr algn="ctr">
              <a:buNone/>
            </a:pPr>
            <a:r>
              <a:rPr lang="en-ZA" sz="3600" b="1" i="1" dirty="0"/>
              <a:t>Saving me, keeping me </a:t>
            </a:r>
          </a:p>
          <a:p>
            <a:pPr algn="ctr">
              <a:buNone/>
            </a:pPr>
            <a:r>
              <a:rPr lang="en-ZA" sz="3600" b="1" i="1" dirty="0"/>
              <a:t>From all sin and shame,</a:t>
            </a:r>
            <a:endParaRPr lang="en-ZA" sz="3600" dirty="0"/>
          </a:p>
          <a:p>
            <a:pPr algn="ctr">
              <a:buNone/>
            </a:pPr>
            <a:r>
              <a:rPr lang="en-ZA" sz="3600" b="1" i="1" dirty="0"/>
              <a:t>Wonderful is my Redeemer, </a:t>
            </a:r>
            <a:endParaRPr lang="en-ZA" sz="3600" b="1" i="1" dirty="0" smtClean="0"/>
          </a:p>
          <a:p>
            <a:pPr algn="ctr">
              <a:buNone/>
            </a:pPr>
            <a:r>
              <a:rPr lang="en-ZA" sz="3600" b="1" i="1" dirty="0"/>
              <a:t>P</a:t>
            </a:r>
            <a:r>
              <a:rPr lang="en-ZA" sz="3600" b="1" i="1" dirty="0" smtClean="0"/>
              <a:t>raise </a:t>
            </a:r>
            <a:r>
              <a:rPr lang="en-ZA" sz="3600" b="1" i="1" dirty="0"/>
              <a:t>His Name.</a:t>
            </a:r>
            <a:endParaRPr lang="en-ZA" sz="3600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14800" y="6032717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121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</TotalTime>
  <Words>82</Words>
  <Application>Microsoft Office PowerPoint</Application>
  <PresentationFormat>On-screen Show (4:3)</PresentationFormat>
  <Paragraphs>18</Paragraphs>
  <Slides>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Flow</vt:lpstr>
      <vt:lpstr>ISN'T HE WONDERFUL?  16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ISN'T HE WONDERFUL?  16 </dc:title>
  <dc:creator>Ukelo</dc:creator>
  <cp:lastModifiedBy>Ualimange</cp:lastModifiedBy>
  <cp:revision>13</cp:revision>
  <dcterms:created xsi:type="dcterms:W3CDTF">2006-08-16T00:00:00Z</dcterms:created>
  <dcterms:modified xsi:type="dcterms:W3CDTF">2018-03-25T06:08:02Z</dcterms:modified>
</cp:coreProperties>
</file>