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69" r:id="rId6"/>
    <p:sldId id="270" r:id="rId7"/>
    <p:sldId id="259" r:id="rId8"/>
    <p:sldId id="273" r:id="rId9"/>
    <p:sldId id="271" r:id="rId10"/>
    <p:sldId id="275" r:id="rId11"/>
    <p:sldId id="272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5C272-7472-4D5E-8A1C-FE304131945E}" type="datetimeFigureOut">
              <a:rPr lang="en-US" smtClean="0"/>
              <a:pPr/>
              <a:t>11/22/2024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3BD67-6362-47AB-B393-87CAF7E5F0E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75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8100" y="1524000"/>
            <a:ext cx="9144000" cy="3829051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‘</a:t>
            </a:r>
            <a:r>
              <a:rPr lang="en-ZA" sz="6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IS SO </a:t>
            </a:r>
            <a:r>
              <a:rPr lang="en-ZA" sz="6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WEET TO </a:t>
            </a:r>
            <a:r>
              <a:rPr lang="en-ZA" sz="6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RUST IN </a:t>
            </a:r>
            <a:r>
              <a:rPr lang="en-ZA" sz="6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</a:t>
            </a:r>
            <a:r>
              <a:rPr lang="en-ZA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ESUS</a:t>
            </a:r>
            <a:b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418</a:t>
            </a:r>
            <a:endParaRPr lang="en-ZA" sz="40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10000" y="42169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‘Tis so sweet to trust in Jesus,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Just to take Him at His word,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Just to rest upon the promise,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Just to know, “Thus saith the Lord”</a:t>
            </a: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9354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how I trust Him,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How I’ve proved Him o’er and o’er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precious Jesus,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Henceforth I will trust Him more!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696" y="650544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latin typeface="Cambria" panose="02040503050406030204" pitchFamily="18" charset="0"/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420607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Oh, how sweet to trust in Jesus,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Just to trust His cleansing blood,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Just in simple faith to plunge me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‘Neath and healing, cleaning flood.</a:t>
            </a:r>
          </a:p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how I trust Him,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How I’ve proved Him o’er and o’er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precious Jesus,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Henceforth I will trust Him more!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696" y="650544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latin typeface="Cambria" panose="02040503050406030204" pitchFamily="18" charset="0"/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184099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Yes, ‘tis sweet to trust in Jesus,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Just from sin and self to cease, 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Just from Jesus simply taking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Life and rest and joy and peace.</a:t>
            </a:r>
          </a:p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9085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how I trust Him,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How I’ve proved Him o’er and o’er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precious Jesus,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Henceforth I will trust Him more!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696" y="650544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latin typeface="Cambria" panose="02040503050406030204" pitchFamily="18" charset="0"/>
              </a:rPr>
              <a:t>Chorus</a:t>
            </a:r>
            <a:endParaRPr lang="en-ZA" sz="2600" dirty="0"/>
          </a:p>
        </p:txBody>
      </p:sp>
    </p:spTree>
    <p:extLst>
      <p:ext uri="{BB962C8B-B14F-4D97-AF65-F5344CB8AC3E}">
        <p14:creationId xmlns:p14="http://schemas.microsoft.com/office/powerpoint/2010/main" val="184099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I’m so glad I learned to trust Thee,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Precious Jesus, Saviour, Friend,  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And I know that Thou art with me,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>
                <a:solidFill>
                  <a:schemeClr val="tx1"/>
                </a:solidFill>
                <a:latin typeface="Cambria" panose="02040503050406030204" pitchFamily="18" charset="0"/>
              </a:rPr>
              <a:t>      Will 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be with me to the end.</a:t>
            </a: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4699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9144000" cy="518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50000"/>
              </a:lnSpc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how I trust Him,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How I’ve proved Him o’er and o’er</a:t>
            </a: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Jesus, Jesus, precious Jesus,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  Henceforth I will trust Him more!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57600" y="595952"/>
            <a:ext cx="1828800" cy="6096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696" y="650544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600" b="1" i="1" dirty="0">
                <a:latin typeface="Cambria" panose="02040503050406030204" pitchFamily="18" charset="0"/>
              </a:rPr>
              <a:t>Chorus</a:t>
            </a:r>
            <a:endParaRPr lang="en-ZA" sz="26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3706" y="5638800"/>
            <a:ext cx="829818" cy="16877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099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0FB78FCB-9936-4D29-9B3D-4AB72D67C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E11EC0-4C3E-4DDF-A76E-118BC4D07F9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E242E1-DFBC-4134-BC64-5E8413B00112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309</Words>
  <Application>Microsoft Office PowerPoint</Application>
  <PresentationFormat>On-screen Show (4:3)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‘TIS SO SWEET TO TRUST IN JESUS 418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‘TIS SO SWEET TO TRUST IN JESUS  418</dc:title>
  <dc:creator>Ukelo</dc:creator>
  <cp:lastModifiedBy>LUBO</cp:lastModifiedBy>
  <cp:revision>21</cp:revision>
  <dcterms:created xsi:type="dcterms:W3CDTF">2006-08-16T00:00:00Z</dcterms:created>
  <dcterms:modified xsi:type="dcterms:W3CDTF">2024-11-22T15:00:21Z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