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6" r:id="rId4"/>
  </p:sldMasterIdLst>
  <p:notesMasterIdLst>
    <p:notesMasterId r:id="rId13"/>
  </p:notesMasterIdLst>
  <p:sldIdLst>
    <p:sldId id="256" r:id="rId5"/>
    <p:sldId id="278" r:id="rId6"/>
    <p:sldId id="282" r:id="rId7"/>
    <p:sldId id="288" r:id="rId8"/>
    <p:sldId id="283" r:id="rId9"/>
    <p:sldId id="289" r:id="rId10"/>
    <p:sldId id="284" r:id="rId11"/>
    <p:sldId id="287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142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EA446C7-D38F-4D04-8EF4-FD13D1289531}" type="datetimeFigureOut">
              <a:rPr lang="en-US" smtClean="0"/>
              <a:pPr/>
              <a:t>11/27/2024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ED1028F-2674-4F9B-A8CE-03095A518FBA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3871280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D1028F-2674-4F9B-A8CE-03095A518FBA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D1028F-2674-4F9B-A8CE-03095A518FBA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D1028F-2674-4F9B-A8CE-03095A518FBA}" type="slidenum">
              <a:rPr lang="en-ZA" smtClean="0"/>
              <a:pPr/>
              <a:t>3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67959741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D1028F-2674-4F9B-A8CE-03095A518FBA}" type="slidenum">
              <a:rPr lang="en-ZA" smtClean="0"/>
              <a:pPr/>
              <a:t>4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65780113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D1028F-2674-4F9B-A8CE-03095A518FBA}" type="slidenum">
              <a:rPr lang="en-ZA" smtClean="0"/>
              <a:pPr/>
              <a:t>5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23720638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D1028F-2674-4F9B-A8CE-03095A518FBA}" type="slidenum">
              <a:rPr lang="en-ZA" smtClean="0"/>
              <a:pPr/>
              <a:t>6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95980099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D1028F-2674-4F9B-A8CE-03095A518FBA}" type="slidenum">
              <a:rPr lang="en-ZA" smtClean="0"/>
              <a:pPr/>
              <a:t>7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01442245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D1028F-2674-4F9B-A8CE-03095A518FBA}" type="slidenum">
              <a:rPr lang="en-ZA" smtClean="0"/>
              <a:pPr/>
              <a:t>8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8112744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514B91-688A-5252-7621-BC15D11406F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30B3F94-DFD4-A8EC-41D0-00827F6B31F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A09792-A6CE-8C3A-FF22-5945D03D0E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810B28-61D1-EF2A-77C6-FAF8248890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69C23E-09AA-8FC2-0E79-8A8B6DEE04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8357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extLst>
    <p:ext uri="{DCECCB84-F9BA-43D5-87BE-67443E8EF086}">
      <p15:sldGuideLst xmlns:p15="http://schemas.microsoft.com/office/powerpoint/2012/main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EF5558-E326-3AAA-0C93-9BDCE99E0C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B265857-9669-0486-71FB-D9D18C966A5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0039089-B606-9DBA-C0F9-FB2B538D05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DBDDF54-386A-E77F-97AF-E5641FB4CF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ADD06FD-A277-A530-7659-DAA61B5448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1832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85D0C0-D20C-E66B-5370-6B05D06F3E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6297F7E-7897-39CC-377F-D492EE1512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82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82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2682909-D9AB-DAB6-90DA-03EFA9F26B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96F2E1A-4640-D76B-A1B2-D9621861CC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DA6DCC-D22C-C5FE-77CD-7FA607C1CA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6198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extLst>
    <p:ext uri="{DCECCB84-F9BA-43D5-87BE-67443E8EF086}">
      <p15:sldGuideLst xmlns:p15="http://schemas.microsoft.com/office/powerpoint/2012/main"/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77CFD4-ADAB-CAE4-254B-3F99688620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3335BF-B7B5-CE2C-289F-204CC80A263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10ECB7F-9EC0-8FE3-10DE-35D4E515606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AABE146-C038-E992-CD9C-BA1F1458E3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11/27/2024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C3050A7-914B-58D9-A39E-1E41F067A8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967CBCB-625F-74BB-CE0C-0A228800AF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5877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6D66BE-331F-F077-D147-B993655A0C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63C2AB9-84E6-5D67-6536-6611CA7642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5B7C332-BE12-F1CC-E19E-6F7B8930126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B211C7C-12D6-5026-50DF-AB8C7E25F8D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E1AC5B9-996D-4354-DA4F-BC01A4E1CD7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F637A51-14D9-8506-0631-AD3E1914F5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11/27/2024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AE9084A-5A63-9E03-9BBC-B954169998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15801C8-D83F-E18D-7B18-322A3E587F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021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55CD5E-DCB9-4C7E-8030-C89C39F656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27A31BF-BFC8-019D-56FD-DDBA4C8542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11/27/2024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B645451-EC68-DDE9-1936-906F68B1DF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A39809F-99C1-855B-1D24-AF869DD36F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0867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EB3DFBF-D2D7-5355-D4F5-DA0138D025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11/27/2024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1E71DB1-E80D-83C1-12A9-B64B22F3BF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3070EBF-0A91-9078-F80D-F40C01637D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3230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00F0E8-D309-D6F4-7EB2-3BF2774FCA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75A80A-07A5-6BD4-FAD8-6F2485A78E9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1A1AAAD-D6B7-AA7E-7704-A38673156D9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EB317DB-0C71-BD8C-23D7-EF613DDAA9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11/27/2024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98343F9-FF5C-9288-3B98-029A833CA6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15F144E-9C64-1134-F571-2AA3700238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8606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D246F-A7AD-3D92-58F4-00F23F26CC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68E473F-778A-54A5-E4DB-1A5FEED85B7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Z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A2CBB27-3DA0-6C6A-CEDF-49C4F8B96B6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B01BD42-0DE8-C3AC-E7A9-7B5AA26548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11/27/2024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CF0FB07-55C7-16C0-4E9F-9CE1735F61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DC3E069-11F1-ADED-B518-483C419AC1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5081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5CAF79-DAD0-FC3A-B763-E5E7C68756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8740D67-BE0A-4503-903B-BCAB1D47642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430CB2-88BC-E947-ECC1-8B7F8F8A90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E0D591-FD5E-EC32-F0B7-4725353C9B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92FAB0E-69F8-E241-09A3-EDD440E390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8835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3FC8740-1B31-2664-5AE5-9C64E46AFE7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8DF994C-6ED5-1C05-F1D1-07215314004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373FD38-A7CF-CECF-8890-284D006E65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DEEE8A0-1A2F-75DA-1901-618BAB20F6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45BAD7-44A3-1A6B-3912-DC66691708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4344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extLst>
    <p:ext uri="{DCECCB84-F9BA-43D5-87BE-67443E8EF086}">
      <p15:sldGuideLst xmlns:p15="http://schemas.microsoft.com/office/powerpoint/2012/main"/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7656428-0F7C-82A2-A4CE-1A82FBF9D9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08D7781-7E43-1D5D-C378-8E6A07E61F4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8365D46-B2C2-AB88-0602-74213916EDE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11/27/2024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B45AB37-E950-4087-61D3-D2AD47B5EB2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D8B746A-1364-3D9F-BC58-744AAE8266F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22258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7" r:id="rId1"/>
    <p:sldLayoutId id="2147483728" r:id="rId2"/>
    <p:sldLayoutId id="2147483729" r:id="rId3"/>
    <p:sldLayoutId id="2147483730" r:id="rId4"/>
    <p:sldLayoutId id="2147483731" r:id="rId5"/>
    <p:sldLayoutId id="2147483732" r:id="rId6"/>
    <p:sldLayoutId id="2147483733" r:id="rId7"/>
    <p:sldLayoutId id="2147483734" r:id="rId8"/>
    <p:sldLayoutId id="2147483735" r:id="rId9"/>
    <p:sldLayoutId id="2147483736" r:id="rId10"/>
    <p:sldLayoutId id="2147483737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75716" y="1295400"/>
            <a:ext cx="7911084" cy="3810000"/>
          </a:xfr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/>
          <a:p>
            <a:pPr algn="ctr"/>
            <a:br>
              <a:rPr lang="en-GB" sz="8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</a:br>
            <a:br>
              <a:rPr lang="en-GB" sz="8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br>
              <a:rPr lang="en-GB" sz="8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br>
              <a:rPr lang="en-GB" sz="8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GB" sz="8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It’s  </a:t>
            </a:r>
            <a:r>
              <a:rPr lang="en-GB" sz="8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High</a:t>
            </a:r>
            <a:r>
              <a:rPr lang="en-GB" sz="8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way </a:t>
            </a:r>
            <a:br>
              <a:rPr lang="en-GB" sz="8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GB" sz="6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530</a:t>
            </a:r>
            <a:br>
              <a:rPr lang="en-GB" sz="6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GB" sz="8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br>
              <a:rPr lang="en-GB" sz="8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sz="4400" b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rgbClr val="FFFF00"/>
              </a:solidFill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Bevel 3"/>
          <p:cNvSpPr/>
          <p:nvPr/>
        </p:nvSpPr>
        <p:spPr>
          <a:xfrm>
            <a:off x="4170218" y="3631959"/>
            <a:ext cx="1108364" cy="940041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8000" b="1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D</a:t>
            </a:r>
            <a:endParaRPr lang="en-ZA" sz="8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886200" y="4114800"/>
            <a:ext cx="838200" cy="22860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ZA" i="1" dirty="0">
                <a:solidFill>
                  <a:srgbClr val="FF0000"/>
                </a:solidFill>
              </a:rPr>
              <a:t>repeat</a:t>
            </a:r>
            <a:endParaRPr lang="en-ZA" dirty="0">
              <a:solidFill>
                <a:srgbClr val="FF0000"/>
              </a:solidFill>
            </a:endParaRPr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480822" y="1447800"/>
            <a:ext cx="8205978" cy="4419600"/>
          </a:xfrm>
          <a:prstGeom prst="rect">
            <a:avLst/>
          </a:prstGeom>
          <a:solidFill>
            <a:schemeClr val="tx1"/>
          </a:solidFill>
          <a:ln w="28575">
            <a:solidFill>
              <a:srgbClr val="FFFF00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l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>
            <a:noAutofit/>
          </a:bodyPr>
          <a:lstStyle/>
          <a:p>
            <a:pPr algn="ctr" fontAlgn="t"/>
            <a:endParaRPr lang="en-ZA" sz="4400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 fontAlgn="t"/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It’s a highway to heaven</a:t>
            </a:r>
            <a:b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None can walk up there</a:t>
            </a:r>
            <a:b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But the pure in heart</a:t>
            </a:r>
            <a:b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It’s a highway to heaven</a:t>
            </a:r>
            <a:b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Walking up the King’s highway</a:t>
            </a:r>
            <a:endParaRPr lang="en-ZA" sz="4400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/>
            <a:endParaRPr lang="en-ZA" sz="4400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6" name="Diamond 5"/>
          <p:cNvSpPr/>
          <p:nvPr/>
        </p:nvSpPr>
        <p:spPr>
          <a:xfrm>
            <a:off x="3569276" y="801248"/>
            <a:ext cx="1960098" cy="624548"/>
          </a:xfrm>
          <a:prstGeom prst="diamond">
            <a:avLst/>
          </a:prstGeom>
          <a:solidFill>
            <a:schemeClr val="bg1"/>
          </a:solid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929742" y="819352"/>
            <a:ext cx="131799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i="1" dirty="0"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2800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6123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886200" y="4114800"/>
            <a:ext cx="838200" cy="22860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ZA" i="1" dirty="0">
                <a:solidFill>
                  <a:srgbClr val="FF0000"/>
                </a:solidFill>
              </a:rPr>
              <a:t>repeat</a:t>
            </a:r>
            <a:endParaRPr lang="en-ZA" dirty="0">
              <a:solidFill>
                <a:srgbClr val="FF0000"/>
              </a:solidFill>
            </a:endParaRPr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469011" y="1400802"/>
            <a:ext cx="8205978" cy="4923797"/>
          </a:xfrm>
          <a:prstGeom prst="rect">
            <a:avLst/>
          </a:prstGeom>
          <a:solidFill>
            <a:schemeClr val="tx1"/>
          </a:solidFill>
          <a:ln w="28575">
            <a:solidFill>
              <a:srgbClr val="FFFF00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l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>
            <a:noAutofit/>
          </a:bodyPr>
          <a:lstStyle/>
          <a:p>
            <a:pPr algn="ctr" fontAlgn="t"/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My way gets brighter, </a:t>
            </a:r>
          </a:p>
          <a:p>
            <a:pPr algn="ctr" fontAlgn="t"/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My load gets lighter</a:t>
            </a:r>
            <a:b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Walking up the King’s </a:t>
            </a: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high</a:t>
            </a:r>
            <a:r>
              <a:rPr lang="en-ZA" sz="4400" b="1" i="1" dirty="0">
                <a:latin typeface="Cambria" panose="02040503050406030204" pitchFamily="18" charset="0"/>
                <a:ea typeface="Cambria" panose="02040503050406030204" pitchFamily="18" charset="0"/>
              </a:rPr>
              <a:t>way</a:t>
            </a: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 fontAlgn="t"/>
            <a:b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There’s joy in knowing </a:t>
            </a:r>
          </a:p>
          <a:p>
            <a:pPr algn="ctr" fontAlgn="t"/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With Him I’m going</a:t>
            </a:r>
            <a:b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Walking up the King’s</a:t>
            </a:r>
            <a:r>
              <a:rPr lang="en-ZA" sz="4400" b="1" i="1" dirty="0">
                <a:latin typeface="Cambria" panose="02040503050406030204" pitchFamily="18" charset="0"/>
                <a:ea typeface="Cambria" panose="02040503050406030204" pitchFamily="18" charset="0"/>
              </a:rPr>
              <a:t> highway</a:t>
            </a:r>
            <a:endParaRPr lang="en-ZA" sz="4400" b="1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6" name="Diamond 5"/>
          <p:cNvSpPr/>
          <p:nvPr/>
        </p:nvSpPr>
        <p:spPr>
          <a:xfrm>
            <a:off x="3762042" y="228600"/>
            <a:ext cx="1619915" cy="516155"/>
          </a:xfrm>
          <a:prstGeom prst="diamond">
            <a:avLst/>
          </a:prstGeom>
          <a:solidFill>
            <a:schemeClr val="bg1"/>
          </a:solid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991250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886200" y="4114800"/>
            <a:ext cx="838200" cy="22860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ZA" i="1" dirty="0">
                <a:solidFill>
                  <a:srgbClr val="FF0000"/>
                </a:solidFill>
              </a:rPr>
              <a:t>repeat</a:t>
            </a:r>
            <a:endParaRPr lang="en-ZA" dirty="0">
              <a:solidFill>
                <a:srgbClr val="FF0000"/>
              </a:solidFill>
            </a:endParaRPr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480822" y="1447800"/>
            <a:ext cx="8205978" cy="4419600"/>
          </a:xfrm>
          <a:prstGeom prst="rect">
            <a:avLst/>
          </a:prstGeom>
          <a:solidFill>
            <a:schemeClr val="tx1"/>
          </a:solidFill>
          <a:ln w="28575">
            <a:solidFill>
              <a:srgbClr val="FFFF00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l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>
            <a:noAutofit/>
          </a:bodyPr>
          <a:lstStyle/>
          <a:p>
            <a:pPr algn="ctr" fontAlgn="t"/>
            <a:endParaRPr lang="en-ZA" sz="4400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 fontAlgn="t"/>
            <a:r>
              <a:rPr lang="en-ZA" sz="4400" b="1" i="1" dirty="0">
                <a:latin typeface="Cambria" panose="02040503050406030204" pitchFamily="18" charset="0"/>
                <a:ea typeface="Cambria" panose="02040503050406030204" pitchFamily="18" charset="0"/>
              </a:rPr>
              <a:t>It’s a highway to heaven</a:t>
            </a:r>
            <a:br>
              <a:rPr lang="en-ZA" sz="4400" b="1" i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400" b="1" i="1" dirty="0">
                <a:latin typeface="Cambria" panose="02040503050406030204" pitchFamily="18" charset="0"/>
                <a:ea typeface="Cambria" panose="02040503050406030204" pitchFamily="18" charset="0"/>
              </a:rPr>
              <a:t>None can walk up there</a:t>
            </a:r>
            <a:br>
              <a:rPr lang="en-ZA" sz="4400" b="1" i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400" b="1" i="1" dirty="0">
                <a:latin typeface="Cambria" panose="02040503050406030204" pitchFamily="18" charset="0"/>
                <a:ea typeface="Cambria" panose="02040503050406030204" pitchFamily="18" charset="0"/>
              </a:rPr>
              <a:t>But the pure in heart</a:t>
            </a:r>
            <a:br>
              <a:rPr lang="en-ZA" sz="4400" b="1" i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400" b="1" i="1" dirty="0">
                <a:latin typeface="Cambria" panose="02040503050406030204" pitchFamily="18" charset="0"/>
                <a:ea typeface="Cambria" panose="02040503050406030204" pitchFamily="18" charset="0"/>
              </a:rPr>
              <a:t>It’s a highway to heaven</a:t>
            </a:r>
            <a:br>
              <a:rPr lang="en-ZA" sz="4400" b="1" i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400" b="1" i="1" dirty="0">
                <a:latin typeface="Cambria" panose="02040503050406030204" pitchFamily="18" charset="0"/>
                <a:ea typeface="Cambria" panose="02040503050406030204" pitchFamily="18" charset="0"/>
              </a:rPr>
              <a:t>Walking up the King’s highway</a:t>
            </a:r>
            <a:endParaRPr lang="en-ZA" sz="4400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/>
            <a:endParaRPr lang="en-ZA" sz="4400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6" name="Diamond 5"/>
          <p:cNvSpPr/>
          <p:nvPr/>
        </p:nvSpPr>
        <p:spPr>
          <a:xfrm>
            <a:off x="3569276" y="801248"/>
            <a:ext cx="1960098" cy="624548"/>
          </a:xfrm>
          <a:prstGeom prst="diamond">
            <a:avLst/>
          </a:prstGeom>
          <a:solidFill>
            <a:schemeClr val="bg1"/>
          </a:solid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929742" y="819352"/>
            <a:ext cx="131799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i="1" dirty="0"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2800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64161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886200" y="4114800"/>
            <a:ext cx="838200" cy="22860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ZA" i="1" dirty="0">
                <a:solidFill>
                  <a:srgbClr val="FF0000"/>
                </a:solidFill>
              </a:rPr>
              <a:t>repeat</a:t>
            </a:r>
            <a:endParaRPr lang="en-ZA" dirty="0">
              <a:solidFill>
                <a:srgbClr val="FF0000"/>
              </a:solidFill>
            </a:endParaRPr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457200" y="1407888"/>
            <a:ext cx="8205978" cy="4535712"/>
          </a:xfrm>
          <a:prstGeom prst="rect">
            <a:avLst/>
          </a:prstGeom>
          <a:solidFill>
            <a:schemeClr val="tx1"/>
          </a:solidFill>
          <a:ln w="28575">
            <a:solidFill>
              <a:srgbClr val="FFFF00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l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>
            <a:noAutofit/>
          </a:bodyPr>
          <a:lstStyle/>
          <a:p>
            <a:pPr algn="ctr" fontAlgn="t"/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Don't have to worry; </a:t>
            </a:r>
          </a:p>
          <a:p>
            <a:pPr algn="ctr" fontAlgn="t"/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Don't have to hurry</a:t>
            </a:r>
            <a:b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Walking up the King’s </a:t>
            </a:r>
            <a:r>
              <a:rPr lang="en-ZA" sz="4400" b="1" i="1" dirty="0">
                <a:latin typeface="Cambria" panose="02040503050406030204" pitchFamily="18" charset="0"/>
                <a:ea typeface="Cambria" panose="02040503050406030204" pitchFamily="18" charset="0"/>
              </a:rPr>
              <a:t>highway</a:t>
            </a:r>
            <a:b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Christ walks beside me, </a:t>
            </a:r>
          </a:p>
          <a:p>
            <a:pPr algn="ctr" fontAlgn="t"/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Angels to guide me</a:t>
            </a:r>
            <a:b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Walking up the King’s </a:t>
            </a: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high</a:t>
            </a:r>
            <a:r>
              <a:rPr lang="en-ZA" sz="4400" b="1" i="1" dirty="0">
                <a:latin typeface="Cambria" panose="02040503050406030204" pitchFamily="18" charset="0"/>
                <a:ea typeface="Cambria" panose="02040503050406030204" pitchFamily="18" charset="0"/>
              </a:rPr>
              <a:t>way</a:t>
            </a:r>
            <a:endParaRPr lang="en-ZA" sz="4400" b="1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6" name="Diamond 5"/>
          <p:cNvSpPr/>
          <p:nvPr/>
        </p:nvSpPr>
        <p:spPr>
          <a:xfrm>
            <a:off x="3762042" y="427722"/>
            <a:ext cx="1619915" cy="516155"/>
          </a:xfrm>
          <a:prstGeom prst="diamond">
            <a:avLst/>
          </a:prstGeom>
          <a:solidFill>
            <a:schemeClr val="bg1"/>
          </a:solid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3473490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886200" y="4114800"/>
            <a:ext cx="838200" cy="22860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ZA" i="1" dirty="0">
                <a:solidFill>
                  <a:srgbClr val="FF0000"/>
                </a:solidFill>
              </a:rPr>
              <a:t>repeat</a:t>
            </a:r>
            <a:endParaRPr lang="en-ZA" dirty="0">
              <a:solidFill>
                <a:srgbClr val="FF0000"/>
              </a:solidFill>
            </a:endParaRPr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480822" y="1447800"/>
            <a:ext cx="8205978" cy="4343400"/>
          </a:xfrm>
          <a:prstGeom prst="rect">
            <a:avLst/>
          </a:prstGeom>
          <a:solidFill>
            <a:schemeClr val="tx1"/>
          </a:solidFill>
          <a:ln w="28575">
            <a:solidFill>
              <a:srgbClr val="FFFF00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l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>
            <a:noAutofit/>
          </a:bodyPr>
          <a:lstStyle/>
          <a:p>
            <a:pPr algn="ctr" fontAlgn="t"/>
            <a:endParaRPr lang="en-ZA" sz="4400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 fontAlgn="t"/>
            <a:r>
              <a:rPr lang="en-ZA" sz="4400" b="1" i="1" dirty="0">
                <a:latin typeface="Cambria" panose="02040503050406030204" pitchFamily="18" charset="0"/>
                <a:ea typeface="Cambria" panose="02040503050406030204" pitchFamily="18" charset="0"/>
              </a:rPr>
              <a:t>It’s a highway to heaven</a:t>
            </a:r>
            <a:br>
              <a:rPr lang="en-ZA" sz="4400" b="1" i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400" b="1" i="1" dirty="0">
                <a:latin typeface="Cambria" panose="02040503050406030204" pitchFamily="18" charset="0"/>
                <a:ea typeface="Cambria" panose="02040503050406030204" pitchFamily="18" charset="0"/>
              </a:rPr>
              <a:t>None can walk up there</a:t>
            </a:r>
            <a:br>
              <a:rPr lang="en-ZA" sz="4400" b="1" i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400" b="1" i="1" dirty="0">
                <a:latin typeface="Cambria" panose="02040503050406030204" pitchFamily="18" charset="0"/>
                <a:ea typeface="Cambria" panose="02040503050406030204" pitchFamily="18" charset="0"/>
              </a:rPr>
              <a:t>But the pure in heart</a:t>
            </a:r>
            <a:br>
              <a:rPr lang="en-ZA" sz="4400" b="1" i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400" b="1" i="1" dirty="0">
                <a:latin typeface="Cambria" panose="02040503050406030204" pitchFamily="18" charset="0"/>
                <a:ea typeface="Cambria" panose="02040503050406030204" pitchFamily="18" charset="0"/>
              </a:rPr>
              <a:t>It’s a highway to heaven</a:t>
            </a:r>
            <a:br>
              <a:rPr lang="en-ZA" sz="4400" b="1" i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400" b="1" i="1" dirty="0">
                <a:latin typeface="Cambria" panose="02040503050406030204" pitchFamily="18" charset="0"/>
                <a:ea typeface="Cambria" panose="02040503050406030204" pitchFamily="18" charset="0"/>
              </a:rPr>
              <a:t>Walking up the King’s highway</a:t>
            </a:r>
            <a:endParaRPr lang="en-ZA" sz="4400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/>
            <a:endParaRPr lang="en-ZA" sz="4400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6" name="Diamond 5"/>
          <p:cNvSpPr/>
          <p:nvPr/>
        </p:nvSpPr>
        <p:spPr>
          <a:xfrm>
            <a:off x="3569276" y="801248"/>
            <a:ext cx="1960098" cy="624548"/>
          </a:xfrm>
          <a:prstGeom prst="diamond">
            <a:avLst/>
          </a:prstGeom>
          <a:solidFill>
            <a:schemeClr val="bg1"/>
          </a:solid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929742" y="819352"/>
            <a:ext cx="131799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i="1" dirty="0"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2800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0733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886200" y="4114800"/>
            <a:ext cx="838200" cy="22860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ZA" i="1" dirty="0">
                <a:solidFill>
                  <a:srgbClr val="FF0000"/>
                </a:solidFill>
              </a:rPr>
              <a:t>repeat</a:t>
            </a:r>
            <a:endParaRPr lang="en-ZA" dirty="0">
              <a:solidFill>
                <a:srgbClr val="FF0000"/>
              </a:solidFill>
            </a:endParaRPr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469010" y="1219200"/>
            <a:ext cx="8205978" cy="4916712"/>
          </a:xfrm>
          <a:prstGeom prst="rect">
            <a:avLst/>
          </a:prstGeom>
          <a:solidFill>
            <a:schemeClr val="tx1"/>
          </a:solidFill>
          <a:ln w="28575">
            <a:solidFill>
              <a:srgbClr val="FFFF00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l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>
            <a:noAutofit/>
          </a:bodyPr>
          <a:lstStyle/>
          <a:p>
            <a:pPr algn="ctr" fontAlgn="t"/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If you're not walking, </a:t>
            </a:r>
          </a:p>
          <a:p>
            <a:pPr algn="ctr" fontAlgn="t"/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Start while I’m talking</a:t>
            </a:r>
            <a:b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Walking up the King’s </a:t>
            </a: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high</a:t>
            </a:r>
            <a:r>
              <a:rPr lang="en-ZA" sz="4400" b="1" i="1" dirty="0">
                <a:latin typeface="Cambria" panose="02040503050406030204" pitchFamily="18" charset="0"/>
                <a:ea typeface="Cambria" panose="02040503050406030204" pitchFamily="18" charset="0"/>
              </a:rPr>
              <a:t>way</a:t>
            </a: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 fontAlgn="t"/>
            <a:b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There'll be a blessing; </a:t>
            </a:r>
          </a:p>
          <a:p>
            <a:pPr algn="ctr" fontAlgn="t"/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You'll be possessing</a:t>
            </a:r>
            <a:b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Walking up the King’s </a:t>
            </a: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high</a:t>
            </a:r>
            <a:r>
              <a:rPr lang="en-ZA" sz="4400" b="1" i="1" dirty="0">
                <a:latin typeface="Cambria" panose="02040503050406030204" pitchFamily="18" charset="0"/>
                <a:ea typeface="Cambria" panose="02040503050406030204" pitchFamily="18" charset="0"/>
              </a:rPr>
              <a:t>way</a:t>
            </a: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6" name="Diamond 5"/>
          <p:cNvSpPr/>
          <p:nvPr/>
        </p:nvSpPr>
        <p:spPr>
          <a:xfrm>
            <a:off x="3762042" y="381000"/>
            <a:ext cx="1619915" cy="516155"/>
          </a:xfrm>
          <a:prstGeom prst="diamond">
            <a:avLst/>
          </a:prstGeom>
          <a:solidFill>
            <a:schemeClr val="bg1"/>
          </a:solid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2079503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886200" y="4114800"/>
            <a:ext cx="838200" cy="22860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ZA" i="1" dirty="0">
                <a:solidFill>
                  <a:srgbClr val="FF0000"/>
                </a:solidFill>
              </a:rPr>
              <a:t>repeat</a:t>
            </a:r>
            <a:endParaRPr lang="en-ZA" dirty="0">
              <a:solidFill>
                <a:srgbClr val="FF0000"/>
              </a:solidFill>
            </a:endParaRPr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480822" y="1447800"/>
            <a:ext cx="8205978" cy="4114800"/>
          </a:xfrm>
          <a:prstGeom prst="rect">
            <a:avLst/>
          </a:prstGeom>
          <a:solidFill>
            <a:schemeClr val="tx1"/>
          </a:solidFill>
          <a:ln w="28575">
            <a:solidFill>
              <a:srgbClr val="FFFF00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l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>
            <a:noAutofit/>
          </a:bodyPr>
          <a:lstStyle/>
          <a:p>
            <a:pPr algn="ctr" fontAlgn="t"/>
            <a:endParaRPr lang="en-ZA" sz="4400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 fontAlgn="t"/>
            <a:r>
              <a:rPr lang="en-ZA" sz="4400" b="1" i="1" dirty="0">
                <a:latin typeface="Cambria" panose="02040503050406030204" pitchFamily="18" charset="0"/>
                <a:ea typeface="Cambria" panose="02040503050406030204" pitchFamily="18" charset="0"/>
              </a:rPr>
              <a:t>It’s a highway to heaven</a:t>
            </a:r>
            <a:br>
              <a:rPr lang="en-ZA" sz="4400" b="1" i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400" b="1" i="1" dirty="0">
                <a:latin typeface="Cambria" panose="02040503050406030204" pitchFamily="18" charset="0"/>
                <a:ea typeface="Cambria" panose="02040503050406030204" pitchFamily="18" charset="0"/>
              </a:rPr>
              <a:t>None can walk up there</a:t>
            </a:r>
            <a:br>
              <a:rPr lang="en-ZA" sz="4400" b="1" i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400" b="1" i="1" dirty="0">
                <a:latin typeface="Cambria" panose="02040503050406030204" pitchFamily="18" charset="0"/>
                <a:ea typeface="Cambria" panose="02040503050406030204" pitchFamily="18" charset="0"/>
              </a:rPr>
              <a:t>But the pure in heart</a:t>
            </a:r>
            <a:br>
              <a:rPr lang="en-ZA" sz="4400" b="1" i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400" b="1" i="1" dirty="0">
                <a:latin typeface="Cambria" panose="02040503050406030204" pitchFamily="18" charset="0"/>
                <a:ea typeface="Cambria" panose="02040503050406030204" pitchFamily="18" charset="0"/>
              </a:rPr>
              <a:t>It’s a highway to heaven</a:t>
            </a:r>
            <a:br>
              <a:rPr lang="en-ZA" sz="4400" b="1" i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400" b="1" i="1" dirty="0">
                <a:latin typeface="Cambria" panose="02040503050406030204" pitchFamily="18" charset="0"/>
                <a:ea typeface="Cambria" panose="02040503050406030204" pitchFamily="18" charset="0"/>
              </a:rPr>
              <a:t>Walking up the King’s highway</a:t>
            </a:r>
            <a:endParaRPr lang="en-ZA" sz="4400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/>
            <a:endParaRPr lang="en-ZA" sz="4400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6" name="Diamond 5"/>
          <p:cNvSpPr/>
          <p:nvPr/>
        </p:nvSpPr>
        <p:spPr>
          <a:xfrm>
            <a:off x="3569276" y="801248"/>
            <a:ext cx="1960098" cy="624548"/>
          </a:xfrm>
          <a:prstGeom prst="diamond">
            <a:avLst/>
          </a:prstGeom>
          <a:solidFill>
            <a:schemeClr val="bg1"/>
          </a:solid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929742" y="819352"/>
            <a:ext cx="131799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i="1" dirty="0"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2800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8" name="Action Button: End 7">
            <a:hlinkClick r:id="" action="ppaction://hlinkshowjump?jump=lastslide" highlightClick="1"/>
          </p:cNvPr>
          <p:cNvSpPr/>
          <p:nvPr/>
        </p:nvSpPr>
        <p:spPr>
          <a:xfrm>
            <a:off x="4206425" y="6324600"/>
            <a:ext cx="685800" cy="153431"/>
          </a:xfrm>
          <a:prstGeom prst="actionButtonEnd">
            <a:avLst/>
          </a:prstGeom>
          <a:solidFill>
            <a:srgbClr val="FF0000"/>
          </a:solidFill>
          <a:ln w="28575">
            <a:solidFill>
              <a:schemeClr val="bg1"/>
            </a:solidFill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3" name="Rectangle 2"/>
          <p:cNvSpPr/>
          <p:nvPr/>
        </p:nvSpPr>
        <p:spPr>
          <a:xfrm>
            <a:off x="3740631" y="5681990"/>
            <a:ext cx="168635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( repeat )</a:t>
            </a:r>
            <a:endParaRPr lang="en-ZA" sz="28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8653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F569DEEB5D4E24182CB53BEED30AC23" ma:contentTypeVersion="15" ma:contentTypeDescription="Create a new document." ma:contentTypeScope="" ma:versionID="c2e545f5d409b778eae6e9662db28962">
  <xsd:schema xmlns:xsd="http://www.w3.org/2001/XMLSchema" xmlns:xs="http://www.w3.org/2001/XMLSchema" xmlns:p="http://schemas.microsoft.com/office/2006/metadata/properties" xmlns:ns3="e1b72f72-a6ce-48fe-a382-9236e8dc1f6b" xmlns:ns4="b3fec16b-ebc2-4fa6-9dd6-49e1f08d656d" targetNamespace="http://schemas.microsoft.com/office/2006/metadata/properties" ma:root="true" ma:fieldsID="2ff8f6d8c1385326c44e6cb4432f2795" ns3:_="" ns4:_="">
    <xsd:import namespace="e1b72f72-a6ce-48fe-a382-9236e8dc1f6b"/>
    <xsd:import namespace="b3fec16b-ebc2-4fa6-9dd6-49e1f08d656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SearchProperties" minOccurs="0"/>
                <xsd:element ref="ns3:MediaServiceObjectDetectorVersions" minOccurs="0"/>
                <xsd:element ref="ns3:_activity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1b72f72-a6ce-48fe-a382-9236e8dc1f6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21" nillable="true" ma:displayName="_activity" ma:hidden="true" ma:internalName="_activity">
      <xsd:simpleType>
        <xsd:restriction base="dms:Note"/>
      </xsd:simpleType>
    </xsd:element>
    <xsd:element name="MediaServiceDateTaken" ma:index="22" nillable="true" ma:displayName="MediaServiceDateTaken" ma:hidden="true" ma:indexed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3fec16b-ebc2-4fa6-9dd6-49e1f08d656d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8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e1b72f72-a6ce-48fe-a382-9236e8dc1f6b" xsi:nil="true"/>
  </documentManagement>
</p:properties>
</file>

<file path=customXml/itemProps1.xml><?xml version="1.0" encoding="utf-8"?>
<ds:datastoreItem xmlns:ds="http://schemas.openxmlformats.org/officeDocument/2006/customXml" ds:itemID="{A4B700C0-BABE-4C30-957E-0EE0491B79A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1b72f72-a6ce-48fe-a382-9236e8dc1f6b"/>
    <ds:schemaRef ds:uri="b3fec16b-ebc2-4fa6-9dd6-49e1f08d656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AF4054D-C8F3-42EA-83CA-31EAF713161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058009E-3061-43CF-95B7-E89ABBBF5185}">
  <ds:schemaRefs>
    <ds:schemaRef ds:uri="http://purl.org/dc/elements/1.1/"/>
    <ds:schemaRef ds:uri="http://schemas.microsoft.com/office/2006/metadata/properties"/>
    <ds:schemaRef ds:uri="http://purl.org/dc/terms/"/>
    <ds:schemaRef ds:uri="e1b72f72-a6ce-48fe-a382-9236e8dc1f6b"/>
    <ds:schemaRef ds:uri="http://schemas.microsoft.com/office/2006/documentManagement/types"/>
    <ds:schemaRef ds:uri="http://purl.org/dc/dcmitype/"/>
    <ds:schemaRef ds:uri="b3fec16b-ebc2-4fa6-9dd6-49e1f08d656d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1580</TotalTime>
  <Words>244</Words>
  <Application>Microsoft Office PowerPoint</Application>
  <PresentationFormat>On-screen Show (4:3)</PresentationFormat>
  <Paragraphs>44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Aptos</vt:lpstr>
      <vt:lpstr>Aptos Display</vt:lpstr>
      <vt:lpstr>Arial</vt:lpstr>
      <vt:lpstr>Calibri</vt:lpstr>
      <vt:lpstr>Cambria</vt:lpstr>
      <vt:lpstr>Office Theme</vt:lpstr>
      <vt:lpstr>    It’s  Highway  530 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Follow on</dc:title>
  <dc:creator>Ukelo</dc:creator>
  <cp:lastModifiedBy>LUBO</cp:lastModifiedBy>
  <cp:revision>65</cp:revision>
  <dcterms:created xsi:type="dcterms:W3CDTF">2006-08-16T00:00:00Z</dcterms:created>
  <dcterms:modified xsi:type="dcterms:W3CDTF">2024-11-27T15:20:19Z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0x010100EF569DEEB5D4E24182CB53BEED30AC23</vt:lpwstr>
  </property>
</Properties>
</file>