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8" r:id="rId6"/>
    <p:sldId id="275" r:id="rId7"/>
    <p:sldId id="276" r:id="rId8"/>
    <p:sldId id="27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210" y="45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76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50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35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57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53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1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3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82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81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79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01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95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52400" y="1122363"/>
            <a:ext cx="9127998" cy="2387600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sz="9600" b="1" dirty="0">
                <a:ln/>
                <a:solidFill>
                  <a:srgbClr val="FF0000"/>
                </a:solidFill>
                <a:latin typeface="Edwardian Script ITC" panose="030303020407070D0804" pitchFamily="66" charset="0"/>
              </a:rPr>
              <a:t>It’s a Wonderful Day</a:t>
            </a:r>
            <a:br>
              <a:rPr lang="en-ZA" sz="9600" b="1" dirty="0">
                <a:ln/>
                <a:solidFill>
                  <a:srgbClr val="FF0000"/>
                </a:solidFill>
                <a:latin typeface="Edwardian Script ITC" panose="030303020407070D0804" pitchFamily="66" charset="0"/>
              </a:rPr>
            </a:br>
            <a:r>
              <a:rPr lang="en-ZA" sz="6000" b="1" dirty="0">
                <a:ln/>
                <a:latin typeface="Cambria" panose="02040503050406030204" pitchFamily="18" charset="0"/>
                <a:ea typeface="Cambria" panose="02040503050406030204" pitchFamily="18" charset="0"/>
              </a:rPr>
              <a:t>715</a:t>
            </a:r>
          </a:p>
        </p:txBody>
      </p:sp>
      <p:sp>
        <p:nvSpPr>
          <p:cNvPr id="4" name="Bevel 3"/>
          <p:cNvSpPr/>
          <p:nvPr/>
        </p:nvSpPr>
        <p:spPr>
          <a:xfrm>
            <a:off x="3813335" y="3614155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7700" y="457200"/>
            <a:ext cx="7886700" cy="6400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 died  for  me   on  Calvary ; 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He washed my sins away!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 paid  my debt on Calvary 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 He  took  my  sins  away!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Diamond 11"/>
          <p:cNvSpPr/>
          <p:nvPr/>
        </p:nvSpPr>
        <p:spPr>
          <a:xfrm>
            <a:off x="1489629" y="533400"/>
            <a:ext cx="567771" cy="426575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pic>
        <p:nvPicPr>
          <p:cNvPr id="6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6905190" y="5703342"/>
            <a:ext cx="863216" cy="78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Brace 4"/>
          <p:cNvSpPr/>
          <p:nvPr/>
        </p:nvSpPr>
        <p:spPr>
          <a:xfrm>
            <a:off x="7083552" y="493241"/>
            <a:ext cx="231648" cy="933468"/>
          </a:xfrm>
          <a:prstGeom prst="rightBrace">
            <a:avLst>
              <a:gd name="adj1" fmla="val 2566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360594" y="737513"/>
            <a:ext cx="52610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67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7700" y="457200"/>
            <a:ext cx="7886700" cy="6400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set me free on Calvary;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He took my sins away!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 purchased  me on Calvary; 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He washed my sins away!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6828990" y="5703342"/>
            <a:ext cx="863216" cy="78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iamond 4"/>
          <p:cNvSpPr/>
          <p:nvPr/>
        </p:nvSpPr>
        <p:spPr>
          <a:xfrm>
            <a:off x="1489629" y="533400"/>
            <a:ext cx="567771" cy="426575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7" name="Right Brace 6"/>
          <p:cNvSpPr/>
          <p:nvPr/>
        </p:nvSpPr>
        <p:spPr>
          <a:xfrm>
            <a:off x="7083552" y="493241"/>
            <a:ext cx="231648" cy="933468"/>
          </a:xfrm>
          <a:prstGeom prst="rightBrace">
            <a:avLst>
              <a:gd name="adj1" fmla="val 2566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360594" y="737513"/>
            <a:ext cx="52610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6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7700" y="457200"/>
            <a:ext cx="7886700" cy="6400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elected me for His Kingdom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  I’m   glad   to   follow   Him</a:t>
            </a: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He’s  coming  soon, Mar-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 His  bride  is  made  ready!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6828990" y="5703342"/>
            <a:ext cx="863216" cy="78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iamond 4"/>
          <p:cNvSpPr/>
          <p:nvPr/>
        </p:nvSpPr>
        <p:spPr>
          <a:xfrm>
            <a:off x="1489629" y="533400"/>
            <a:ext cx="567771" cy="426575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7" name="Right Brace 6"/>
          <p:cNvSpPr/>
          <p:nvPr/>
        </p:nvSpPr>
        <p:spPr>
          <a:xfrm>
            <a:off x="7083552" y="493241"/>
            <a:ext cx="231648" cy="933468"/>
          </a:xfrm>
          <a:prstGeom prst="rightBrace">
            <a:avLst>
              <a:gd name="adj1" fmla="val 2566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360594" y="737513"/>
            <a:ext cx="52610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3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23900" y="457200"/>
            <a:ext cx="7886700" cy="6400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 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He’ll  come  for  me  on  the  cloud;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His Word has made me clean!</a:t>
            </a: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dwell with Him forevermore;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   the    N e w  -  J e r u s a l e m !</a:t>
            </a:r>
          </a:p>
          <a:p>
            <a:pPr marL="0" indent="0" algn="ctr">
              <a:buNone/>
            </a:pPr>
            <a:endParaRPr lang="en-ZA" sz="5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 a   w o n d e r f u l   d a y!</a:t>
            </a:r>
            <a:endParaRPr lang="en-ZA" sz="28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Oh yes, It’s a wonderful day!</a:t>
            </a:r>
          </a:p>
          <a:p>
            <a:pPr marL="0" indent="0" algn="ctr">
              <a:buNone/>
            </a:pPr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92561" y="6534132"/>
            <a:ext cx="549377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ight Brace 2"/>
          <p:cNvSpPr/>
          <p:nvPr/>
        </p:nvSpPr>
        <p:spPr>
          <a:xfrm>
            <a:off x="8229600" y="4267200"/>
            <a:ext cx="155448" cy="2057400"/>
          </a:xfrm>
          <a:prstGeom prst="rightBrace">
            <a:avLst>
              <a:gd name="adj1" fmla="val 2566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8469141" y="5092700"/>
            <a:ext cx="52610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2200" dirty="0">
              <a:solidFill>
                <a:srgbClr val="FF0000"/>
              </a:solidFill>
            </a:endParaRPr>
          </a:p>
        </p:txBody>
      </p:sp>
      <p:sp>
        <p:nvSpPr>
          <p:cNvPr id="8" name="Diamond 7"/>
          <p:cNvSpPr/>
          <p:nvPr/>
        </p:nvSpPr>
        <p:spPr>
          <a:xfrm>
            <a:off x="1489629" y="533400"/>
            <a:ext cx="567771" cy="426575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7" name="Right Brace 6"/>
          <p:cNvSpPr/>
          <p:nvPr/>
        </p:nvSpPr>
        <p:spPr>
          <a:xfrm>
            <a:off x="7083552" y="493241"/>
            <a:ext cx="231648" cy="933468"/>
          </a:xfrm>
          <a:prstGeom prst="rightBrace">
            <a:avLst>
              <a:gd name="adj1" fmla="val 25661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360594" y="737513"/>
            <a:ext cx="52610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2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7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DCAC0F4-2EE9-4D0E-9DE2-B7718818E0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299A70-E753-4EC7-9141-971E45B772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B41874-BA5D-4869-8DFF-06C0916F6EAC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417</Words>
  <Application>Microsoft Office PowerPoint</Application>
  <PresentationFormat>On-screen Show (4:3)</PresentationFormat>
  <Paragraphs>71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Edwardian Script ITC</vt:lpstr>
      <vt:lpstr>Office Theme</vt:lpstr>
      <vt:lpstr>It’s a Wonderful Day 715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It’s a wonderful day</dc:title>
  <dc:creator>Durban Christian Tab</dc:creator>
  <cp:lastModifiedBy>LUBO</cp:lastModifiedBy>
  <cp:revision>68</cp:revision>
  <dcterms:created xsi:type="dcterms:W3CDTF">2006-08-16T00:00:00Z</dcterms:created>
  <dcterms:modified xsi:type="dcterms:W3CDTF">2024-11-09T17:42:34Z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