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955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903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476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9201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11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383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2389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5821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1171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544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09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D01A6-ADFC-4A67-8367-C45B72FFF7D3}" type="datetimeFigureOut">
              <a:rPr lang="en-ZA" smtClean="0"/>
              <a:t>2023/09/30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DE8AE-5F92-4AC4-AB4F-9F9B2CFE0DD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956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39863"/>
            <a:ext cx="7772400" cy="2387600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A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</a:rPr>
              <a:t>Celui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 Qui Sera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</a:rPr>
              <a:t>Vainqueur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900" b="1" dirty="0">
                <a:solidFill>
                  <a:schemeClr val="bg1"/>
                </a:solidFill>
                <a:latin typeface="Cambria" panose="02040503050406030204" pitchFamily="18" charset="0"/>
              </a:rPr>
              <a:t>773</a:t>
            </a:r>
          </a:p>
        </p:txBody>
      </p:sp>
      <p:sp>
        <p:nvSpPr>
          <p:cNvPr id="4" name="Bevel 3"/>
          <p:cNvSpPr/>
          <p:nvPr/>
        </p:nvSpPr>
        <p:spPr>
          <a:xfrm>
            <a:off x="4038600" y="3800329"/>
            <a:ext cx="110096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12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celui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sera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vainqueur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qui me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glorifie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donnerai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Seigneur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Au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ciel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l’arbre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de vie!</a:t>
            </a:r>
          </a:p>
        </p:txBody>
      </p:sp>
      <p:sp>
        <p:nvSpPr>
          <p:cNvPr id="4" name="Diamond 3"/>
          <p:cNvSpPr/>
          <p:nvPr/>
        </p:nvSpPr>
        <p:spPr>
          <a:xfrm>
            <a:off x="4114800" y="761399"/>
            <a:ext cx="914400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629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Victoire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force, 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Honneur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et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Puissance à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Diamond 4"/>
          <p:cNvSpPr/>
          <p:nvPr/>
        </p:nvSpPr>
        <p:spPr>
          <a:xfrm>
            <a:off x="3591951" y="761399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73626" y="85673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13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Un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caillou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blanc, un nom nouveau,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manne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cachée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Lui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seront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donnés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par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l’Agneau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promesse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scellée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4" name="Diamond 3"/>
          <p:cNvSpPr/>
          <p:nvPr/>
        </p:nvSpPr>
        <p:spPr>
          <a:xfrm>
            <a:off x="4114800" y="727653"/>
            <a:ext cx="914400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286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Victoire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force, 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Honneur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et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Puissance à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Diamond 4"/>
          <p:cNvSpPr/>
          <p:nvPr/>
        </p:nvSpPr>
        <p:spPr>
          <a:xfrm>
            <a:off x="3591951" y="761399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73626" y="85673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97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Revêtu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d’un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vêtement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blanc,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Resplendissant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Sera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celui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par le sang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Remporta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victoire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4" name="Diamond 3"/>
          <p:cNvSpPr/>
          <p:nvPr/>
        </p:nvSpPr>
        <p:spPr>
          <a:xfrm>
            <a:off x="4114800" y="684405"/>
            <a:ext cx="914400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4678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Victoire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force, 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Honneur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et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Puissance à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Diamond 4"/>
          <p:cNvSpPr/>
          <p:nvPr/>
        </p:nvSpPr>
        <p:spPr>
          <a:xfrm>
            <a:off x="3591951" y="761399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73626" y="85673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6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Avec Christ,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celui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vaincra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S’assiéra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sur Son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Trône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Et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recevra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L’immortelle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couronne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97300" y="761399"/>
            <a:ext cx="914400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8023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Victoire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force, 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Honneur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et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gloire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Puissance à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Diamond 4"/>
          <p:cNvSpPr/>
          <p:nvPr/>
        </p:nvSpPr>
        <p:spPr>
          <a:xfrm>
            <a:off x="3591951" y="761399"/>
            <a:ext cx="1960098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73626" y="85673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67200" y="4598007"/>
            <a:ext cx="609600" cy="126803"/>
          </a:xfrm>
          <a:prstGeom prst="actionButtonEnd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695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172</Words>
  <Application>Microsoft Office PowerPoint</Application>
  <PresentationFormat>On-screen Show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A Celui Qui Sera Vainqueur  773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Celui Qui Sera Vainqueur</dc:title>
  <dc:creator>P.UKELO</dc:creator>
  <cp:lastModifiedBy>Ukelo Alimange</cp:lastModifiedBy>
  <cp:revision>9</cp:revision>
  <dcterms:created xsi:type="dcterms:W3CDTF">2020-08-14T23:16:59Z</dcterms:created>
  <dcterms:modified xsi:type="dcterms:W3CDTF">2023-09-30T09:30:32Z</dcterms:modified>
</cp:coreProperties>
</file>