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7"/>
  </p:notesMasterIdLst>
  <p:sldIdLst>
    <p:sldId id="257" r:id="rId5"/>
    <p:sldId id="258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9F236A-7231-463D-B7CF-578085CDDDC2}" type="datetimeFigureOut">
              <a:rPr lang="en-US" smtClean="0"/>
              <a:pPr/>
              <a:t>11/22/2024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F3AEDE-7B73-45E5-9940-2E3B30B98787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F3AEDE-7B73-45E5-9940-2E3B30B9878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F3AEDE-7B73-45E5-9940-2E3B30B9878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9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27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98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07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12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56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38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4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71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10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81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531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6000" b="1" dirty="0">
              <a:solidFill>
                <a:srgbClr val="FF0000"/>
              </a:solidFill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6000" b="1" dirty="0">
                <a:solidFill>
                  <a:srgbClr val="FF0000"/>
                </a:solidFill>
                <a:effectLst/>
                <a:latin typeface="Cambria" panose="02040503050406030204" pitchFamily="18" charset="0"/>
              </a:rPr>
              <a:t>It’s the Life </a:t>
            </a:r>
          </a:p>
          <a:p>
            <a:pPr algn="ctr">
              <a:buNone/>
            </a:pPr>
            <a:r>
              <a:rPr lang="en-US" sz="6000" b="1" dirty="0">
                <a:solidFill>
                  <a:srgbClr val="FF0000"/>
                </a:solidFill>
                <a:effectLst/>
                <a:latin typeface="Cambria" panose="02040503050406030204" pitchFamily="18" charset="0"/>
              </a:rPr>
              <a:t>Behind the Name </a:t>
            </a:r>
          </a:p>
          <a:p>
            <a:pPr algn="ctr">
              <a:buNone/>
            </a:pPr>
            <a:r>
              <a:rPr lang="en-US" sz="6000" b="1" dirty="0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209</a:t>
            </a:r>
            <a:endParaRPr lang="en-GB" sz="6000" dirty="0"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82374" y="4414885"/>
            <a:ext cx="1316182" cy="137631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</a:t>
            </a:r>
          </a:p>
          <a:p>
            <a:pPr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It’s the Life behind the Name,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That makes the demons tremble,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It’s the Life behind the Name,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That makes the proud heart humble,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It was God, who devised a plan,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That in all things like a man,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He would live, so He could give to us,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The Life behind the Name.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343400" y="6324600"/>
            <a:ext cx="685800" cy="204216"/>
          </a:xfrm>
          <a:prstGeom prst="actionButtonEnd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  <a:effectLst>
            <a:glow rad="101600">
              <a:srgbClr val="FFFF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2CC5EC64-114A-407D-A704-B6415B7196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AACD93A-52AD-48FD-A28F-3FBDEF31F08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4BB4202-6703-48B8-A368-B759F17CF5AF}">
  <ds:schemaRefs>
    <ds:schemaRef ds:uri="http://purl.org/dc/terms/"/>
    <ds:schemaRef ds:uri="e1b72f72-a6ce-48fe-a382-9236e8dc1f6b"/>
    <ds:schemaRef ds:uri="http://schemas.microsoft.com/office/2006/documentManagement/types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1493</TotalTime>
  <Words>80</Words>
  <Application>Microsoft Office PowerPoint</Application>
  <PresentationFormat>On-screen Show (4:3)</PresentationFormat>
  <Paragraphs>16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Cambria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LUBO</cp:lastModifiedBy>
  <cp:revision>24</cp:revision>
  <dcterms:created xsi:type="dcterms:W3CDTF">2006-08-16T00:00:00Z</dcterms:created>
  <dcterms:modified xsi:type="dcterms:W3CDTF">2024-11-22T14:51:33Z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