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7" r:id="rId5"/>
    <p:sldId id="272" r:id="rId6"/>
    <p:sldId id="268" r:id="rId7"/>
    <p:sldId id="271" r:id="rId8"/>
    <p:sldId id="269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29" y="1158875"/>
            <a:ext cx="9404604" cy="1470025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n-ZA" sz="5400" b="1" spc="150" dirty="0" smtClean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I’VE REACHED THE LAND  </a:t>
            </a:r>
            <a:r>
              <a:rPr lang="en-ZA" sz="5400" b="1" spc="15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spc="15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5400" b="1" spc="150" dirty="0">
              <a:ln w="11430"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133600" y="1730375"/>
            <a:ext cx="4724400" cy="2209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356</a:t>
            </a:r>
            <a:r>
              <a:rPr lang="en-ZA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en-ZA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en-ZA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Bevel 6"/>
          <p:cNvSpPr/>
          <p:nvPr/>
        </p:nvSpPr>
        <p:spPr>
          <a:xfrm>
            <a:off x="3991998" y="3205950"/>
            <a:ext cx="1007604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200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600200"/>
            <a:ext cx="9957816" cy="4525963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 algn="ctr">
              <a:buNone/>
            </a:pPr>
            <a:r>
              <a:rPr lang="en-ZA" sz="3600" b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I’ve </a:t>
            </a: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reached the land of corn and </a:t>
            </a:r>
            <a:r>
              <a:rPr lang="en-ZA" sz="3600" b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wine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all its riches freely </a:t>
            </a:r>
            <a:r>
              <a:rPr lang="en-ZA" sz="3600" b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mine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Here shines undimmed one blissful </a:t>
            </a:r>
            <a:r>
              <a:rPr lang="en-ZA" sz="3600" b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day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For all my night has passed </a:t>
            </a:r>
            <a:r>
              <a:rPr lang="en-ZA" sz="3600" b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away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685800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r>
              <a:rPr lang="en-Z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br>
              <a:rPr lang="en-Z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514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685800"/>
            <a:ext cx="9052560" cy="4525963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3600" b="1" i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Beulah land, sweet Beulah land,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As on thy highest mount I stand,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look away across the sea,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mansions are prepared for me,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view the shining glory-shore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heaven, my home, forevermore</a:t>
            </a:r>
            <a:r>
              <a:rPr lang="en-ZA" sz="3600" b="1" i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685800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66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600200"/>
            <a:ext cx="9957816" cy="4525963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Saviour comes and walks with me,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sweet communions here have we,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 gently leads me by His hand,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For this is heaven’s borderland.</a:t>
            </a:r>
          </a:p>
          <a:p>
            <a:pPr marL="0" indent="0" algn="ctr">
              <a:buNone/>
            </a:pP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685800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r>
              <a:rPr lang="en-Z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br>
              <a:rPr lang="en-Z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0521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685800"/>
            <a:ext cx="9052560" cy="4525963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3600" b="1" i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Beulah land, sweet Beulah land,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As on thy highest mount I stand,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look away across the sea,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mansions are prepared for me,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view the shining glory-shore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heaven, my home, forevermore</a:t>
            </a:r>
            <a:r>
              <a:rPr lang="en-ZA" sz="3600" b="1" i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685800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53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600200"/>
            <a:ext cx="9957816" cy="4525963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 sweet perfume upon the breeze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Is born from ever-venal trees,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flowers that never fading grow,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streams of life forever flow</a:t>
            </a:r>
            <a:r>
              <a:rPr lang="en-ZA" sz="36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spc="150" dirty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685800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r>
              <a:rPr lang="en-Z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br>
              <a:rPr lang="en-Z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066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685800"/>
            <a:ext cx="9052560" cy="4525963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3600" b="1" i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Beulah land, sweet Beulah land,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As on thy highest mount I stand,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look away across the sea,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mansions are prepared for me,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view the shining glory-shore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heaven, my home, forevermore</a:t>
            </a:r>
            <a:r>
              <a:rPr lang="en-ZA" sz="3600" b="1" i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685800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80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600200"/>
            <a:ext cx="9957816" cy="4525963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zephyrs seem to float to me,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Sweet sounds to heaven’s melody,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As angels with the white-robed throng,</a:t>
            </a: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Join in the sweet redemption song.</a:t>
            </a:r>
          </a:p>
          <a:p>
            <a:pPr marL="0" indent="0" algn="ctr">
              <a:buNone/>
            </a:pP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685800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r>
              <a:rPr lang="en-Z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br>
              <a:rPr lang="en-Z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40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685800"/>
            <a:ext cx="9052560" cy="4525963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 algn="ctr">
              <a:buNone/>
            </a:pPr>
            <a:r>
              <a:rPr lang="en-ZA" sz="3600" b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3600" b="1" i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Beulah land, sweet Beulah land,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As on thy highest mount I stand,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look away across the sea,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mansions are prepared for me,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view the shining glory-shore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spc="150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heaven, my home, forevermore</a:t>
            </a:r>
            <a:r>
              <a:rPr lang="en-ZA" sz="3600" b="1" i="1" spc="150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spc="150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685800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94094" y="5638800"/>
            <a:ext cx="609600" cy="125950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6918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128</Words>
  <Application>Microsoft Office PowerPoint</Application>
  <PresentationFormat>On-screen Show (4:3)</PresentationFormat>
  <Paragraphs>62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I’VE REACHED THE LAND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I’VE REACHED THE LAND   </dc:title>
  <dc:creator>A. Ukelo</dc:creator>
  <cp:lastModifiedBy>Ualimange</cp:lastModifiedBy>
  <cp:revision>20</cp:revision>
  <dcterms:created xsi:type="dcterms:W3CDTF">2006-08-16T00:00:00Z</dcterms:created>
  <dcterms:modified xsi:type="dcterms:W3CDTF">2019-03-22T18:04:47Z</dcterms:modified>
</cp:coreProperties>
</file>