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266" r:id="rId6"/>
    <p:sldId id="267" r:id="rId7"/>
    <p:sldId id="265" r:id="rId8"/>
    <p:sldId id="269" r:id="rId9"/>
    <p:sldId id="268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09220-44DC-465F-9316-1924BC982D1C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BAF78F-0A1E-4055-8329-A3A03D4C5F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206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52400" y="152400"/>
            <a:ext cx="8839200" cy="6553200"/>
          </a:xfrm>
          <a:prstGeom prst="rect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US" sz="900" b="1" i="0" u="none" strike="noStrike" kern="1200" cap="all" spc="2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86200" y="2362200"/>
            <a:ext cx="1295400" cy="685800"/>
          </a:xfrm>
          <a:solidFill>
            <a:schemeClr val="tx1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en-US" sz="440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615</a:t>
            </a:r>
          </a:p>
        </p:txBody>
      </p:sp>
      <p:sp>
        <p:nvSpPr>
          <p:cNvPr id="4" name="Bevel 3"/>
          <p:cNvSpPr/>
          <p:nvPr/>
        </p:nvSpPr>
        <p:spPr>
          <a:xfrm>
            <a:off x="3886200" y="3352800"/>
            <a:ext cx="12954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BCFBEC3-84E2-7B2C-E2FD-B5C9B46C9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6162" y="381000"/>
            <a:ext cx="7772400" cy="1752600"/>
          </a:xfrm>
        </p:spPr>
        <p:txBody>
          <a:bodyPr/>
          <a:lstStyle/>
          <a:p>
            <a:r>
              <a:rPr lang="en-US" sz="4400" b="1" dirty="0">
                <a:solidFill>
                  <a:srgbClr val="FFFF00"/>
                </a:solidFill>
              </a:rPr>
              <a:t>JESUS IS COMING SOON</a:t>
            </a:r>
            <a:endParaRPr lang="en-ZA" dirty="0"/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685800"/>
            <a:ext cx="8839200" cy="6019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JESUS is coming soon,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I must be ready!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The Lord is coming soon,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I must be ready!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Oh , oh, oh, oh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190996" y="5486400"/>
            <a:ext cx="228600" cy="8382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419596" y="5674667"/>
            <a:ext cx="582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X4 </a:t>
            </a:r>
          </a:p>
        </p:txBody>
      </p:sp>
      <p:sp>
        <p:nvSpPr>
          <p:cNvPr id="7" name="Flowchart: Decision 6"/>
          <p:cNvSpPr/>
          <p:nvPr/>
        </p:nvSpPr>
        <p:spPr>
          <a:xfrm>
            <a:off x="4018788" y="179479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16699501"/>
      </p:ext>
    </p:extLst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685800"/>
            <a:ext cx="8839200" cy="6019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The SAVIOUR’s coming soon,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I must be ready!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Yes, He’s coming soon,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I must be ready!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Oh , oh, oh, oh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210300" y="5562600"/>
            <a:ext cx="228600" cy="8382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438900" y="5728823"/>
            <a:ext cx="582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X4 </a:t>
            </a:r>
          </a:p>
        </p:txBody>
      </p:sp>
      <p:sp>
        <p:nvSpPr>
          <p:cNvPr id="7" name="Flowchart: Decision 6"/>
          <p:cNvSpPr/>
          <p:nvPr/>
        </p:nvSpPr>
        <p:spPr>
          <a:xfrm>
            <a:off x="4018788" y="1524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16699501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685800"/>
            <a:ext cx="8839200" cy="6019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The KING is coming soon,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I must be ready!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Yes, He’s coming soon,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I must be ready!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Oh , oh, oh, oh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161488" y="5562600"/>
            <a:ext cx="228600" cy="8382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390088" y="5728823"/>
            <a:ext cx="582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X4 </a:t>
            </a:r>
          </a:p>
        </p:txBody>
      </p:sp>
      <p:sp>
        <p:nvSpPr>
          <p:cNvPr id="7" name="Flowchart: Decision 6"/>
          <p:cNvSpPr/>
          <p:nvPr/>
        </p:nvSpPr>
        <p:spPr>
          <a:xfrm>
            <a:off x="4018788" y="179479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685800"/>
            <a:ext cx="8537448" cy="6019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The GROOM is coming soon,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I must be ready!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Yes, He’s coming soon,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I must be ready!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Oh , oh, oh, oh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alleluia)</a:t>
            </a:r>
          </a:p>
          <a:p>
            <a:pPr algn="ctr">
              <a:buNone/>
            </a:pP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206177" y="5527094"/>
            <a:ext cx="228600" cy="8382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434777" y="5710535"/>
            <a:ext cx="582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X4 </a:t>
            </a:r>
          </a:p>
        </p:txBody>
      </p:sp>
      <p:sp>
        <p:nvSpPr>
          <p:cNvPr id="9" name="Flowchart: Decision 8"/>
          <p:cNvSpPr/>
          <p:nvPr/>
        </p:nvSpPr>
        <p:spPr>
          <a:xfrm>
            <a:off x="4017264" y="179479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4" name="Down Arrow 3"/>
          <p:cNvSpPr/>
          <p:nvPr/>
        </p:nvSpPr>
        <p:spPr>
          <a:xfrm>
            <a:off x="3063715" y="6560939"/>
            <a:ext cx="3256762" cy="419100"/>
          </a:xfrm>
          <a:prstGeom prst="downArrow">
            <a:avLst>
              <a:gd name="adj1" fmla="val 87624"/>
              <a:gd name="adj2" fmla="val 50000"/>
            </a:avLst>
          </a:prstGeom>
          <a:ln w="28575">
            <a:solidFill>
              <a:schemeClr val="bg1"/>
            </a:solidFill>
            <a:prstDash val="solid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17126" y="6493855"/>
            <a:ext cx="2349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Jésus</a:t>
            </a:r>
            <a:r>
              <a:rPr lang="en-US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revient</a:t>
            </a:r>
            <a:r>
              <a:rPr lang="en-US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bientôt</a:t>
            </a:r>
            <a:r>
              <a:rPr lang="en-US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4360095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685800"/>
            <a:ext cx="8839200" cy="6019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JESUS </a:t>
            </a:r>
            <a:r>
              <a:rPr lang="en-US" sz="3200" b="1" dirty="0" err="1">
                <a:solidFill>
                  <a:schemeClr val="bg1"/>
                </a:solidFill>
              </a:rPr>
              <a:t>revient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bientôt</a:t>
            </a:r>
            <a:r>
              <a:rPr lang="en-US" sz="3200" b="1" dirty="0">
                <a:solidFill>
                  <a:schemeClr val="bg1"/>
                </a:solidFill>
              </a:rPr>
              <a:t> 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Suis-je </a:t>
            </a:r>
            <a:r>
              <a:rPr lang="en-US" sz="3200" b="1" dirty="0" err="1">
                <a:solidFill>
                  <a:schemeClr val="bg1"/>
                </a:solidFill>
              </a:rPr>
              <a:t>préparé</a:t>
            </a:r>
            <a:r>
              <a:rPr lang="en-US" sz="3200" b="1" dirty="0">
                <a:solidFill>
                  <a:schemeClr val="bg1"/>
                </a:solidFill>
              </a:rPr>
              <a:t>/e ?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r>
              <a:rPr lang="en-US" sz="3200" b="1" dirty="0" err="1">
                <a:solidFill>
                  <a:schemeClr val="bg1"/>
                </a:solidFill>
              </a:rPr>
              <a:t>Oui</a:t>
            </a:r>
            <a:r>
              <a:rPr lang="en-US" sz="3200" b="1" dirty="0">
                <a:solidFill>
                  <a:schemeClr val="bg1"/>
                </a:solidFill>
              </a:rPr>
              <a:t>, Il </a:t>
            </a:r>
            <a:r>
              <a:rPr lang="en-US" sz="3200" b="1" dirty="0" err="1">
                <a:solidFill>
                  <a:schemeClr val="bg1"/>
                </a:solidFill>
              </a:rPr>
              <a:t>revient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bientôt</a:t>
            </a:r>
            <a:r>
              <a:rPr lang="en-US" sz="3200" b="1" dirty="0">
                <a:solidFill>
                  <a:schemeClr val="bg1"/>
                </a:solidFill>
              </a:rPr>
              <a:t> 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Suis-je </a:t>
            </a:r>
            <a:r>
              <a:rPr lang="en-US" sz="3200" b="1" dirty="0" err="1">
                <a:solidFill>
                  <a:schemeClr val="bg1"/>
                </a:solidFill>
              </a:rPr>
              <a:t>préparé</a:t>
            </a:r>
            <a:r>
              <a:rPr lang="en-US" sz="3200" b="1" dirty="0">
                <a:solidFill>
                  <a:schemeClr val="bg1"/>
                </a:solidFill>
              </a:rPr>
              <a:t>/e ?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Oh, oh, oh, oh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130812" y="5562600"/>
            <a:ext cx="228600" cy="8382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377700" y="5710535"/>
            <a:ext cx="582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X4 </a:t>
            </a:r>
          </a:p>
        </p:txBody>
      </p:sp>
      <p:sp>
        <p:nvSpPr>
          <p:cNvPr id="8" name="Flowchart: Decision 7"/>
          <p:cNvSpPr/>
          <p:nvPr/>
        </p:nvSpPr>
        <p:spPr>
          <a:xfrm>
            <a:off x="4018788" y="1524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02710720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685800"/>
            <a:ext cx="8839200" cy="6019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L’ EPOUX </a:t>
            </a:r>
            <a:r>
              <a:rPr lang="en-US" sz="3200" b="1" dirty="0" err="1">
                <a:solidFill>
                  <a:schemeClr val="bg1"/>
                </a:solidFill>
              </a:rPr>
              <a:t>revient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bientôt</a:t>
            </a:r>
            <a:r>
              <a:rPr lang="en-US" sz="3200" b="1" dirty="0">
                <a:solidFill>
                  <a:schemeClr val="bg1"/>
                </a:solidFill>
              </a:rPr>
              <a:t> 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Suis-je </a:t>
            </a:r>
            <a:r>
              <a:rPr lang="en-US" sz="3200" b="1" dirty="0" err="1">
                <a:solidFill>
                  <a:schemeClr val="bg1"/>
                </a:solidFill>
              </a:rPr>
              <a:t>préparé</a:t>
            </a:r>
            <a:r>
              <a:rPr lang="en-US" sz="3200" b="1" dirty="0">
                <a:solidFill>
                  <a:schemeClr val="bg1"/>
                </a:solidFill>
              </a:rPr>
              <a:t>/e ?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r>
              <a:rPr lang="en-US" sz="3200" b="1" dirty="0" err="1">
                <a:solidFill>
                  <a:schemeClr val="bg1"/>
                </a:solidFill>
              </a:rPr>
              <a:t>Oui</a:t>
            </a:r>
            <a:r>
              <a:rPr lang="en-US" sz="3200" b="1" dirty="0">
                <a:solidFill>
                  <a:schemeClr val="bg1"/>
                </a:solidFill>
              </a:rPr>
              <a:t>, Il </a:t>
            </a:r>
            <a:r>
              <a:rPr lang="en-US" sz="3200" b="1" dirty="0" err="1">
                <a:solidFill>
                  <a:schemeClr val="bg1"/>
                </a:solidFill>
              </a:rPr>
              <a:t>revient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bientôt</a:t>
            </a:r>
            <a:r>
              <a:rPr lang="en-US" sz="3200" b="1" dirty="0">
                <a:solidFill>
                  <a:schemeClr val="bg1"/>
                </a:solidFill>
              </a:rPr>
              <a:t> !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Suis-je </a:t>
            </a:r>
            <a:r>
              <a:rPr lang="en-US" sz="3200" b="1" dirty="0" err="1">
                <a:solidFill>
                  <a:schemeClr val="bg1"/>
                </a:solidFill>
              </a:rPr>
              <a:t>préparé</a:t>
            </a:r>
            <a:r>
              <a:rPr lang="en-US" sz="3200" b="1" dirty="0">
                <a:solidFill>
                  <a:schemeClr val="bg1"/>
                </a:solidFill>
              </a:rPr>
              <a:t>/e ?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</a:rPr>
              <a:t>Oh, oh, oh, oh </a:t>
            </a:r>
          </a:p>
          <a:p>
            <a:pPr algn="ctr">
              <a:buNone/>
            </a:pPr>
            <a:r>
              <a:rPr lang="en-US" sz="3200" i="1" dirty="0">
                <a:solidFill>
                  <a:schemeClr val="bg1"/>
                </a:solidFill>
              </a:rPr>
              <a:t>(Amen, </a:t>
            </a:r>
            <a:r>
              <a:rPr lang="en-US" sz="3200" i="1" dirty="0" err="1">
                <a:solidFill>
                  <a:schemeClr val="bg1"/>
                </a:solidFill>
              </a:rPr>
              <a:t>alléluia</a:t>
            </a:r>
            <a:r>
              <a:rPr lang="en-US" sz="3200" i="1" dirty="0">
                <a:solidFill>
                  <a:schemeClr val="bg1"/>
                </a:solidFill>
              </a:rPr>
              <a:t>) </a:t>
            </a:r>
          </a:p>
          <a:p>
            <a:pPr algn="ctr">
              <a:buNone/>
            </a:pP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166163" y="5562600"/>
            <a:ext cx="228600" cy="838200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394763" y="5742678"/>
            <a:ext cx="582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X4 </a:t>
            </a:r>
          </a:p>
        </p:txBody>
      </p:sp>
      <p:sp>
        <p:nvSpPr>
          <p:cNvPr id="8" name="Flowchart: Decision 7"/>
          <p:cNvSpPr/>
          <p:nvPr/>
        </p:nvSpPr>
        <p:spPr>
          <a:xfrm>
            <a:off x="4018788" y="1524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 flipV="1">
            <a:off x="4267200" y="6655447"/>
            <a:ext cx="737616" cy="138545"/>
          </a:xfrm>
          <a:prstGeom prst="actionButtonEnd">
            <a:avLst/>
          </a:prstGeom>
          <a:solidFill>
            <a:srgbClr val="FF0000"/>
          </a:solidFill>
          <a:ln w="25400" cmpd="sng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161920614"/>
      </p:ext>
    </p:extLst>
  </p:cSld>
  <p:clrMapOvr>
    <a:masterClrMapping/>
  </p:clrMapOvr>
  <p:transition spd="med">
    <p:split orient="vert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97D1195-39F4-484F-BF48-5764585AF7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A6C18B0-4CF6-4E0C-9471-49CF8E09A4B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D14966-B261-46F4-AC86-00EC7BE65937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962</TotalTime>
  <Words>341</Words>
  <Application>Microsoft Office PowerPoint</Application>
  <PresentationFormat>On-screen Show (4:3)</PresentationFormat>
  <Paragraphs>76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Cambria</vt:lpstr>
      <vt:lpstr>Georgia</vt:lpstr>
      <vt:lpstr>Wingdings</vt:lpstr>
      <vt:lpstr>Wingdings 2</vt:lpstr>
      <vt:lpstr>Civic</vt:lpstr>
      <vt:lpstr>JESUS IS COMING SOON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CHRIST IS COMING SOON </dc:title>
  <dc:creator>Cezard</dc:creator>
  <cp:lastModifiedBy>LUBO</cp:lastModifiedBy>
  <cp:revision>54</cp:revision>
  <dcterms:created xsi:type="dcterms:W3CDTF">2006-08-16T00:00:00Z</dcterms:created>
  <dcterms:modified xsi:type="dcterms:W3CDTF">2024-11-16T21:02:00Z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